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31" r:id="rId2"/>
    <p:sldId id="532" r:id="rId3"/>
    <p:sldId id="388" r:id="rId4"/>
    <p:sldId id="494" r:id="rId5"/>
    <p:sldId id="481"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538" r:id="rId36"/>
    <p:sldId id="528" r:id="rId37"/>
    <p:sldId id="497" r:id="rId38"/>
    <p:sldId id="498" r:id="rId39"/>
    <p:sldId id="503" r:id="rId40"/>
    <p:sldId id="502" r:id="rId41"/>
    <p:sldId id="501" r:id="rId42"/>
    <p:sldId id="500" r:id="rId43"/>
    <p:sldId id="504" r:id="rId44"/>
    <p:sldId id="499" r:id="rId45"/>
    <p:sldId id="505" r:id="rId46"/>
    <p:sldId id="533" r:id="rId47"/>
    <p:sldId id="521" r:id="rId48"/>
    <p:sldId id="506" r:id="rId49"/>
    <p:sldId id="483" r:id="rId50"/>
    <p:sldId id="484" r:id="rId51"/>
    <p:sldId id="514" r:id="rId52"/>
    <p:sldId id="516" r:id="rId53"/>
    <p:sldId id="515" r:id="rId54"/>
    <p:sldId id="522" r:id="rId55"/>
    <p:sldId id="517" r:id="rId56"/>
    <p:sldId id="518" r:id="rId57"/>
    <p:sldId id="519" r:id="rId58"/>
    <p:sldId id="520" r:id="rId59"/>
    <p:sldId id="534" r:id="rId60"/>
    <p:sldId id="523" r:id="rId61"/>
    <p:sldId id="326" r:id="rId62"/>
    <p:sldId id="507" r:id="rId63"/>
    <p:sldId id="495" r:id="rId64"/>
    <p:sldId id="496" r:id="rId65"/>
    <p:sldId id="348" r:id="rId66"/>
    <p:sldId id="524" r:id="rId67"/>
    <p:sldId id="352" r:id="rId68"/>
    <p:sldId id="513" r:id="rId69"/>
    <p:sldId id="323" r:id="rId70"/>
    <p:sldId id="487" r:id="rId71"/>
    <p:sldId id="283" r:id="rId72"/>
    <p:sldId id="535" r:id="rId73"/>
    <p:sldId id="525" r:id="rId74"/>
    <p:sldId id="298" r:id="rId75"/>
    <p:sldId id="353" r:id="rId76"/>
    <p:sldId id="327" r:id="rId77"/>
    <p:sldId id="543" r:id="rId78"/>
    <p:sldId id="544" r:id="rId79"/>
    <p:sldId id="551" r:id="rId80"/>
    <p:sldId id="545" r:id="rId81"/>
    <p:sldId id="546" r:id="rId82"/>
    <p:sldId id="547" r:id="rId83"/>
    <p:sldId id="555" r:id="rId84"/>
    <p:sldId id="548" r:id="rId85"/>
    <p:sldId id="556" r:id="rId86"/>
    <p:sldId id="549" r:id="rId87"/>
    <p:sldId id="345" r:id="rId88"/>
    <p:sldId id="346" r:id="rId89"/>
    <p:sldId id="347" r:id="rId90"/>
    <p:sldId id="526" r:id="rId91"/>
    <p:sldId id="272" r:id="rId92"/>
    <p:sldId id="330" r:id="rId93"/>
    <p:sldId id="324" r:id="rId94"/>
    <p:sldId id="331" r:id="rId95"/>
    <p:sldId id="536" r:id="rId96"/>
    <p:sldId id="529" r:id="rId97"/>
    <p:sldId id="408" r:id="rId98"/>
    <p:sldId id="351" r:id="rId99"/>
    <p:sldId id="410" r:id="rId100"/>
    <p:sldId id="409" r:id="rId101"/>
    <p:sldId id="411" r:id="rId102"/>
    <p:sldId id="468" r:id="rId103"/>
    <p:sldId id="469" r:id="rId104"/>
    <p:sldId id="473" r:id="rId105"/>
    <p:sldId id="470" r:id="rId106"/>
    <p:sldId id="482" r:id="rId107"/>
    <p:sldId id="325" r:id="rId108"/>
    <p:sldId id="350" r:id="rId109"/>
    <p:sldId id="328" r:id="rId110"/>
    <p:sldId id="329" r:id="rId111"/>
    <p:sldId id="332" r:id="rId112"/>
    <p:sldId id="333" r:id="rId113"/>
    <p:sldId id="334" r:id="rId114"/>
    <p:sldId id="335" r:id="rId115"/>
    <p:sldId id="336" r:id="rId116"/>
    <p:sldId id="337" r:id="rId117"/>
    <p:sldId id="339" r:id="rId118"/>
    <p:sldId id="340" r:id="rId119"/>
    <p:sldId id="338" r:id="rId120"/>
    <p:sldId id="341" r:id="rId121"/>
    <p:sldId id="342" r:id="rId122"/>
    <p:sldId id="343" r:id="rId123"/>
    <p:sldId id="344" r:id="rId124"/>
    <p:sldId id="281" r:id="rId125"/>
    <p:sldId id="311" r:id="rId126"/>
    <p:sldId id="282" r:id="rId127"/>
    <p:sldId id="275" r:id="rId128"/>
    <p:sldId id="312" r:id="rId129"/>
    <p:sldId id="277" r:id="rId130"/>
    <p:sldId id="313" r:id="rId131"/>
    <p:sldId id="314" r:id="rId132"/>
    <p:sldId id="315" r:id="rId133"/>
    <p:sldId id="316" r:id="rId134"/>
    <p:sldId id="317" r:id="rId135"/>
    <p:sldId id="318" r:id="rId136"/>
    <p:sldId id="319" r:id="rId137"/>
    <p:sldId id="320" r:id="rId138"/>
    <p:sldId id="509" r:id="rId139"/>
    <p:sldId id="510" r:id="rId140"/>
    <p:sldId id="321" r:id="rId141"/>
    <p:sldId id="296" r:id="rId142"/>
    <p:sldId id="297" r:id="rId143"/>
    <p:sldId id="537" r:id="rId144"/>
    <p:sldId id="452" r:id="rId145"/>
    <p:sldId id="400" r:id="rId146"/>
    <p:sldId id="530" r:id="rId147"/>
    <p:sldId id="276" r:id="rId148"/>
    <p:sldId id="541" r:id="rId149"/>
    <p:sldId id="542" r:id="rId150"/>
    <p:sldId id="387" r:id="rId151"/>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A8F1C-4964-47DF-A3AA-FBF3200B47A5}" v="345" dt="2026-03-13T14:56:23.786"/>
    <p1510:client id="{825A507D-9FB5-34C6-B601-DD2717A385CD}" v="104" dt="2026-03-13T09:02:42.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1520" y="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3C8DB974-8D4D-3C2B-BB16-21FB649671EF}"/>
              </a:ext>
            </a:extLst>
          </p:cNvPr>
          <p:cNvSpPr>
            <a:spLocks noGrp="1"/>
          </p:cNvSpPr>
          <p:nvPr>
            <p:ph type="dt" sz="half" idx="10"/>
          </p:nvPr>
        </p:nvSpPr>
        <p:spPr/>
        <p:txBody>
          <a:bodyPr/>
          <a:lstStyle>
            <a:lvl1pPr>
              <a:defRPr/>
            </a:lvl1pPr>
          </a:lstStyle>
          <a:p>
            <a:pPr>
              <a:defRPr/>
            </a:pPr>
            <a:fld id="{1166D9BF-14FD-4967-AD76-3778A291EF16}" type="datetimeFigureOut">
              <a:rPr lang="ru-RU"/>
              <a:pPr>
                <a:defRPr/>
              </a:pPr>
              <a:t>15.03.2026</a:t>
            </a:fld>
            <a:endParaRPr lang="ru-RU"/>
          </a:p>
        </p:txBody>
      </p:sp>
      <p:sp>
        <p:nvSpPr>
          <p:cNvPr id="5" name="Нижний колонтитул 4">
            <a:extLst>
              <a:ext uri="{FF2B5EF4-FFF2-40B4-BE49-F238E27FC236}">
                <a16:creationId xmlns:a16="http://schemas.microsoft.com/office/drawing/2014/main" id="{AEBC8B45-F71D-6DD1-F638-0A8615C9BF28}"/>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AB399FD-CDAB-073B-6093-C411138C52AB}"/>
              </a:ext>
            </a:extLst>
          </p:cNvPr>
          <p:cNvSpPr>
            <a:spLocks noGrp="1"/>
          </p:cNvSpPr>
          <p:nvPr>
            <p:ph type="sldNum" sz="quarter" idx="12"/>
          </p:nvPr>
        </p:nvSpPr>
        <p:spPr/>
        <p:txBody>
          <a:bodyPr/>
          <a:lstStyle>
            <a:lvl1pPr>
              <a:defRPr/>
            </a:lvl1pPr>
          </a:lstStyle>
          <a:p>
            <a:pPr>
              <a:defRPr/>
            </a:pPr>
            <a:fld id="{910B8593-B491-4316-8F0C-116E5D9FA947}" type="slidenum">
              <a:rPr lang="ru-RU" altLang="ru-RU"/>
              <a:pPr>
                <a:defRPr/>
              </a:pPr>
              <a:t>‹#›</a:t>
            </a:fld>
            <a:endParaRPr lang="ru-RU" altLang="ru-RU"/>
          </a:p>
        </p:txBody>
      </p:sp>
    </p:spTree>
    <p:extLst>
      <p:ext uri="{BB962C8B-B14F-4D97-AF65-F5344CB8AC3E}">
        <p14:creationId xmlns:p14="http://schemas.microsoft.com/office/powerpoint/2010/main" val="3809451894"/>
      </p:ext>
    </p:extLst>
  </p:cSld>
  <p:clrMapOvr>
    <a:masterClrMapping/>
  </p:clrMapOvr>
  <p:transition spd="med"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9D58966-A3DF-84DF-933D-D6C0088714E4}"/>
              </a:ext>
            </a:extLst>
          </p:cNvPr>
          <p:cNvSpPr>
            <a:spLocks noGrp="1"/>
          </p:cNvSpPr>
          <p:nvPr>
            <p:ph type="dt" sz="half" idx="10"/>
          </p:nvPr>
        </p:nvSpPr>
        <p:spPr/>
        <p:txBody>
          <a:bodyPr/>
          <a:lstStyle>
            <a:lvl1pPr>
              <a:defRPr/>
            </a:lvl1pPr>
          </a:lstStyle>
          <a:p>
            <a:pPr>
              <a:defRPr/>
            </a:pPr>
            <a:fld id="{2F3C9580-6F4F-4A83-A1A6-1FBEF8813383}" type="datetimeFigureOut">
              <a:rPr lang="ru-RU"/>
              <a:pPr>
                <a:defRPr/>
              </a:pPr>
              <a:t>15.03.2026</a:t>
            </a:fld>
            <a:endParaRPr lang="ru-RU"/>
          </a:p>
        </p:txBody>
      </p:sp>
      <p:sp>
        <p:nvSpPr>
          <p:cNvPr id="5" name="Нижний колонтитул 4">
            <a:extLst>
              <a:ext uri="{FF2B5EF4-FFF2-40B4-BE49-F238E27FC236}">
                <a16:creationId xmlns:a16="http://schemas.microsoft.com/office/drawing/2014/main" id="{7B7193D3-09B2-9AE7-0602-3845A19EEF0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71A59D75-B0E9-8327-7F3E-8CBD318A702A}"/>
              </a:ext>
            </a:extLst>
          </p:cNvPr>
          <p:cNvSpPr>
            <a:spLocks noGrp="1"/>
          </p:cNvSpPr>
          <p:nvPr>
            <p:ph type="sldNum" sz="quarter" idx="12"/>
          </p:nvPr>
        </p:nvSpPr>
        <p:spPr/>
        <p:txBody>
          <a:bodyPr/>
          <a:lstStyle>
            <a:lvl1pPr>
              <a:defRPr/>
            </a:lvl1pPr>
          </a:lstStyle>
          <a:p>
            <a:pPr>
              <a:defRPr/>
            </a:pPr>
            <a:fld id="{F97A37AE-5387-42ED-A5D6-1AE770EAF27D}" type="slidenum">
              <a:rPr lang="ru-RU" altLang="ru-RU"/>
              <a:pPr>
                <a:defRPr/>
              </a:pPr>
              <a:t>‹#›</a:t>
            </a:fld>
            <a:endParaRPr lang="ru-RU" altLang="ru-RU"/>
          </a:p>
        </p:txBody>
      </p:sp>
    </p:spTree>
    <p:extLst>
      <p:ext uri="{BB962C8B-B14F-4D97-AF65-F5344CB8AC3E}">
        <p14:creationId xmlns:p14="http://schemas.microsoft.com/office/powerpoint/2010/main" val="1617084940"/>
      </p:ext>
    </p:extLst>
  </p:cSld>
  <p:clrMapOvr>
    <a:masterClrMapping/>
  </p:clrMapOvr>
  <p:transition spd="med"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1CE7B60-12A0-4C15-89A6-950E24DF6540}"/>
              </a:ext>
            </a:extLst>
          </p:cNvPr>
          <p:cNvSpPr>
            <a:spLocks noGrp="1"/>
          </p:cNvSpPr>
          <p:nvPr>
            <p:ph type="dt" sz="half" idx="10"/>
          </p:nvPr>
        </p:nvSpPr>
        <p:spPr/>
        <p:txBody>
          <a:bodyPr/>
          <a:lstStyle>
            <a:lvl1pPr>
              <a:defRPr/>
            </a:lvl1pPr>
          </a:lstStyle>
          <a:p>
            <a:pPr>
              <a:defRPr/>
            </a:pPr>
            <a:fld id="{8EC7A77D-16B0-458B-856B-A80EC49C3328}" type="datetimeFigureOut">
              <a:rPr lang="ru-RU"/>
              <a:pPr>
                <a:defRPr/>
              </a:pPr>
              <a:t>15.03.2026</a:t>
            </a:fld>
            <a:endParaRPr lang="ru-RU"/>
          </a:p>
        </p:txBody>
      </p:sp>
      <p:sp>
        <p:nvSpPr>
          <p:cNvPr id="5" name="Нижний колонтитул 4">
            <a:extLst>
              <a:ext uri="{FF2B5EF4-FFF2-40B4-BE49-F238E27FC236}">
                <a16:creationId xmlns:a16="http://schemas.microsoft.com/office/drawing/2014/main" id="{0091D39B-61C2-B02D-95BA-5DA4E3585531}"/>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AD65EA1-10DF-5402-BE65-F3298C341BDA}"/>
              </a:ext>
            </a:extLst>
          </p:cNvPr>
          <p:cNvSpPr>
            <a:spLocks noGrp="1"/>
          </p:cNvSpPr>
          <p:nvPr>
            <p:ph type="sldNum" sz="quarter" idx="12"/>
          </p:nvPr>
        </p:nvSpPr>
        <p:spPr/>
        <p:txBody>
          <a:bodyPr/>
          <a:lstStyle>
            <a:lvl1pPr>
              <a:defRPr/>
            </a:lvl1pPr>
          </a:lstStyle>
          <a:p>
            <a:pPr>
              <a:defRPr/>
            </a:pPr>
            <a:fld id="{5625E852-9250-469B-BD51-C4C58AF4638A}" type="slidenum">
              <a:rPr lang="ru-RU" altLang="ru-RU"/>
              <a:pPr>
                <a:defRPr/>
              </a:pPr>
              <a:t>‹#›</a:t>
            </a:fld>
            <a:endParaRPr lang="ru-RU" altLang="ru-RU"/>
          </a:p>
        </p:txBody>
      </p:sp>
    </p:spTree>
    <p:extLst>
      <p:ext uri="{BB962C8B-B14F-4D97-AF65-F5344CB8AC3E}">
        <p14:creationId xmlns:p14="http://schemas.microsoft.com/office/powerpoint/2010/main" val="960945701"/>
      </p:ext>
    </p:extLst>
  </p:cSld>
  <p:clrMapOvr>
    <a:masterClrMapping/>
  </p:clrMapOvr>
  <p:transition spd="med"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9D0ADAD-4E03-4BF3-3394-2F188D281D69}"/>
              </a:ext>
            </a:extLst>
          </p:cNvPr>
          <p:cNvSpPr>
            <a:spLocks noGrp="1"/>
          </p:cNvSpPr>
          <p:nvPr>
            <p:ph type="dt" sz="half" idx="10"/>
          </p:nvPr>
        </p:nvSpPr>
        <p:spPr/>
        <p:txBody>
          <a:bodyPr/>
          <a:lstStyle>
            <a:lvl1pPr>
              <a:defRPr/>
            </a:lvl1pPr>
          </a:lstStyle>
          <a:p>
            <a:pPr>
              <a:defRPr/>
            </a:pPr>
            <a:fld id="{14014B95-C5DF-4318-BCA6-8F8C6D26511E}" type="datetimeFigureOut">
              <a:rPr lang="ru-RU"/>
              <a:pPr>
                <a:defRPr/>
              </a:pPr>
              <a:t>15.03.2026</a:t>
            </a:fld>
            <a:endParaRPr lang="ru-RU"/>
          </a:p>
        </p:txBody>
      </p:sp>
      <p:sp>
        <p:nvSpPr>
          <p:cNvPr id="5" name="Нижний колонтитул 4">
            <a:extLst>
              <a:ext uri="{FF2B5EF4-FFF2-40B4-BE49-F238E27FC236}">
                <a16:creationId xmlns:a16="http://schemas.microsoft.com/office/drawing/2014/main" id="{5F03637B-D850-CF3F-2360-9BA97A7BE9A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886DB270-6A97-B8F3-FB12-9A6B0E2EA5D0}"/>
              </a:ext>
            </a:extLst>
          </p:cNvPr>
          <p:cNvSpPr>
            <a:spLocks noGrp="1"/>
          </p:cNvSpPr>
          <p:nvPr>
            <p:ph type="sldNum" sz="quarter" idx="12"/>
          </p:nvPr>
        </p:nvSpPr>
        <p:spPr/>
        <p:txBody>
          <a:bodyPr/>
          <a:lstStyle>
            <a:lvl1pPr>
              <a:defRPr/>
            </a:lvl1pPr>
          </a:lstStyle>
          <a:p>
            <a:pPr>
              <a:defRPr/>
            </a:pPr>
            <a:fld id="{47F36BB6-02AA-4C03-A119-FAD648E03523}" type="slidenum">
              <a:rPr lang="ru-RU" altLang="ru-RU"/>
              <a:pPr>
                <a:defRPr/>
              </a:pPr>
              <a:t>‹#›</a:t>
            </a:fld>
            <a:endParaRPr lang="ru-RU" altLang="ru-RU"/>
          </a:p>
        </p:txBody>
      </p:sp>
    </p:spTree>
    <p:extLst>
      <p:ext uri="{BB962C8B-B14F-4D97-AF65-F5344CB8AC3E}">
        <p14:creationId xmlns:p14="http://schemas.microsoft.com/office/powerpoint/2010/main" val="3207534510"/>
      </p:ext>
    </p:extLst>
  </p:cSld>
  <p:clrMapOvr>
    <a:masterClrMapping/>
  </p:clrMapOvr>
  <p:transition spd="med"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7E37EDA-9581-0C53-FEC0-6331930FCD6E}"/>
              </a:ext>
            </a:extLst>
          </p:cNvPr>
          <p:cNvSpPr>
            <a:spLocks noGrp="1"/>
          </p:cNvSpPr>
          <p:nvPr>
            <p:ph type="dt" sz="half" idx="10"/>
          </p:nvPr>
        </p:nvSpPr>
        <p:spPr/>
        <p:txBody>
          <a:bodyPr/>
          <a:lstStyle>
            <a:lvl1pPr>
              <a:defRPr/>
            </a:lvl1pPr>
          </a:lstStyle>
          <a:p>
            <a:pPr>
              <a:defRPr/>
            </a:pPr>
            <a:fld id="{3B0AA5D9-01D2-46B6-ACD3-CDC0A548F772}" type="datetimeFigureOut">
              <a:rPr lang="ru-RU"/>
              <a:pPr>
                <a:defRPr/>
              </a:pPr>
              <a:t>15.03.2026</a:t>
            </a:fld>
            <a:endParaRPr lang="ru-RU"/>
          </a:p>
        </p:txBody>
      </p:sp>
      <p:sp>
        <p:nvSpPr>
          <p:cNvPr id="5" name="Нижний колонтитул 4">
            <a:extLst>
              <a:ext uri="{FF2B5EF4-FFF2-40B4-BE49-F238E27FC236}">
                <a16:creationId xmlns:a16="http://schemas.microsoft.com/office/drawing/2014/main" id="{4D6D9BC2-8CBB-77A8-D7F1-248AF32553C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B9944637-10FE-5A1A-5D31-485A61E68AAD}"/>
              </a:ext>
            </a:extLst>
          </p:cNvPr>
          <p:cNvSpPr>
            <a:spLocks noGrp="1"/>
          </p:cNvSpPr>
          <p:nvPr>
            <p:ph type="sldNum" sz="quarter" idx="12"/>
          </p:nvPr>
        </p:nvSpPr>
        <p:spPr/>
        <p:txBody>
          <a:bodyPr/>
          <a:lstStyle>
            <a:lvl1pPr>
              <a:defRPr/>
            </a:lvl1pPr>
          </a:lstStyle>
          <a:p>
            <a:pPr>
              <a:defRPr/>
            </a:pPr>
            <a:fld id="{C1CC781B-4168-4DE9-AFDC-0329B574F238}" type="slidenum">
              <a:rPr lang="ru-RU" altLang="ru-RU"/>
              <a:pPr>
                <a:defRPr/>
              </a:pPr>
              <a:t>‹#›</a:t>
            </a:fld>
            <a:endParaRPr lang="ru-RU" altLang="ru-RU"/>
          </a:p>
        </p:txBody>
      </p:sp>
    </p:spTree>
    <p:extLst>
      <p:ext uri="{BB962C8B-B14F-4D97-AF65-F5344CB8AC3E}">
        <p14:creationId xmlns:p14="http://schemas.microsoft.com/office/powerpoint/2010/main" val="2656280819"/>
      </p:ext>
    </p:extLst>
  </p:cSld>
  <p:clrMapOvr>
    <a:masterClrMapping/>
  </p:clrMapOvr>
  <p:transition spd="med"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0A58D805-D002-1E47-00CA-B86A1AA55D8C}"/>
              </a:ext>
            </a:extLst>
          </p:cNvPr>
          <p:cNvSpPr>
            <a:spLocks noGrp="1"/>
          </p:cNvSpPr>
          <p:nvPr>
            <p:ph type="dt" sz="half" idx="10"/>
          </p:nvPr>
        </p:nvSpPr>
        <p:spPr/>
        <p:txBody>
          <a:bodyPr/>
          <a:lstStyle>
            <a:lvl1pPr>
              <a:defRPr/>
            </a:lvl1pPr>
          </a:lstStyle>
          <a:p>
            <a:pPr>
              <a:defRPr/>
            </a:pPr>
            <a:fld id="{001A8E78-05EC-45DA-BFD7-66CE62520B88}" type="datetimeFigureOut">
              <a:rPr lang="ru-RU"/>
              <a:pPr>
                <a:defRPr/>
              </a:pPr>
              <a:t>15.03.2026</a:t>
            </a:fld>
            <a:endParaRPr lang="ru-RU"/>
          </a:p>
        </p:txBody>
      </p:sp>
      <p:sp>
        <p:nvSpPr>
          <p:cNvPr id="6" name="Нижний колонтитул 4">
            <a:extLst>
              <a:ext uri="{FF2B5EF4-FFF2-40B4-BE49-F238E27FC236}">
                <a16:creationId xmlns:a16="http://schemas.microsoft.com/office/drawing/2014/main" id="{526DEA1F-EB55-9D7D-80F1-5225EDF762BA}"/>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11843142-1601-6628-8914-D72AA112579A}"/>
              </a:ext>
            </a:extLst>
          </p:cNvPr>
          <p:cNvSpPr>
            <a:spLocks noGrp="1"/>
          </p:cNvSpPr>
          <p:nvPr>
            <p:ph type="sldNum" sz="quarter" idx="12"/>
          </p:nvPr>
        </p:nvSpPr>
        <p:spPr/>
        <p:txBody>
          <a:bodyPr/>
          <a:lstStyle>
            <a:lvl1pPr>
              <a:defRPr/>
            </a:lvl1pPr>
          </a:lstStyle>
          <a:p>
            <a:pPr>
              <a:defRPr/>
            </a:pPr>
            <a:fld id="{852AEB25-7273-4FF9-B5E6-3A3DCF8B4CCE}" type="slidenum">
              <a:rPr lang="ru-RU" altLang="ru-RU"/>
              <a:pPr>
                <a:defRPr/>
              </a:pPr>
              <a:t>‹#›</a:t>
            </a:fld>
            <a:endParaRPr lang="ru-RU" altLang="ru-RU"/>
          </a:p>
        </p:txBody>
      </p:sp>
    </p:spTree>
    <p:extLst>
      <p:ext uri="{BB962C8B-B14F-4D97-AF65-F5344CB8AC3E}">
        <p14:creationId xmlns:p14="http://schemas.microsoft.com/office/powerpoint/2010/main" val="1398134210"/>
      </p:ext>
    </p:extLst>
  </p:cSld>
  <p:clrMapOvr>
    <a:masterClrMapping/>
  </p:clrMapOvr>
  <p:transition spd="med"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EA3A89C4-858B-912F-8C09-CD17661DADB5}"/>
              </a:ext>
            </a:extLst>
          </p:cNvPr>
          <p:cNvSpPr>
            <a:spLocks noGrp="1"/>
          </p:cNvSpPr>
          <p:nvPr>
            <p:ph type="dt" sz="half" idx="10"/>
          </p:nvPr>
        </p:nvSpPr>
        <p:spPr/>
        <p:txBody>
          <a:bodyPr/>
          <a:lstStyle>
            <a:lvl1pPr>
              <a:defRPr/>
            </a:lvl1pPr>
          </a:lstStyle>
          <a:p>
            <a:pPr>
              <a:defRPr/>
            </a:pPr>
            <a:fld id="{1C4A2DD9-3F52-46FD-8FF6-DC042A87AD55}" type="datetimeFigureOut">
              <a:rPr lang="ru-RU"/>
              <a:pPr>
                <a:defRPr/>
              </a:pPr>
              <a:t>15.03.2026</a:t>
            </a:fld>
            <a:endParaRPr lang="ru-RU"/>
          </a:p>
        </p:txBody>
      </p:sp>
      <p:sp>
        <p:nvSpPr>
          <p:cNvPr id="8" name="Нижний колонтитул 4">
            <a:extLst>
              <a:ext uri="{FF2B5EF4-FFF2-40B4-BE49-F238E27FC236}">
                <a16:creationId xmlns:a16="http://schemas.microsoft.com/office/drawing/2014/main" id="{5D9826FC-8002-52E2-56B4-E5CC6746FAFD}"/>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F6EA49C3-0BFA-BB49-5301-D3BDD36AC09B}"/>
              </a:ext>
            </a:extLst>
          </p:cNvPr>
          <p:cNvSpPr>
            <a:spLocks noGrp="1"/>
          </p:cNvSpPr>
          <p:nvPr>
            <p:ph type="sldNum" sz="quarter" idx="12"/>
          </p:nvPr>
        </p:nvSpPr>
        <p:spPr/>
        <p:txBody>
          <a:bodyPr/>
          <a:lstStyle>
            <a:lvl1pPr>
              <a:defRPr/>
            </a:lvl1pPr>
          </a:lstStyle>
          <a:p>
            <a:pPr>
              <a:defRPr/>
            </a:pPr>
            <a:fld id="{DA25FD74-4F8E-47BA-B740-14B4096C749E}" type="slidenum">
              <a:rPr lang="ru-RU" altLang="ru-RU"/>
              <a:pPr>
                <a:defRPr/>
              </a:pPr>
              <a:t>‹#›</a:t>
            </a:fld>
            <a:endParaRPr lang="ru-RU" altLang="ru-RU"/>
          </a:p>
        </p:txBody>
      </p:sp>
    </p:spTree>
    <p:extLst>
      <p:ext uri="{BB962C8B-B14F-4D97-AF65-F5344CB8AC3E}">
        <p14:creationId xmlns:p14="http://schemas.microsoft.com/office/powerpoint/2010/main" val="1490238049"/>
      </p:ext>
    </p:extLst>
  </p:cSld>
  <p:clrMapOvr>
    <a:masterClrMapping/>
  </p:clrMapOvr>
  <p:transition spd="med"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9955D628-A6E5-9EE8-A344-C74E070050DC}"/>
              </a:ext>
            </a:extLst>
          </p:cNvPr>
          <p:cNvSpPr>
            <a:spLocks noGrp="1"/>
          </p:cNvSpPr>
          <p:nvPr>
            <p:ph type="dt" sz="half" idx="10"/>
          </p:nvPr>
        </p:nvSpPr>
        <p:spPr/>
        <p:txBody>
          <a:bodyPr/>
          <a:lstStyle>
            <a:lvl1pPr>
              <a:defRPr/>
            </a:lvl1pPr>
          </a:lstStyle>
          <a:p>
            <a:pPr>
              <a:defRPr/>
            </a:pPr>
            <a:fld id="{4AEEBF5F-111D-47A7-A1DB-AF94A5526D7A}" type="datetimeFigureOut">
              <a:rPr lang="ru-RU"/>
              <a:pPr>
                <a:defRPr/>
              </a:pPr>
              <a:t>15.03.2026</a:t>
            </a:fld>
            <a:endParaRPr lang="ru-RU"/>
          </a:p>
        </p:txBody>
      </p:sp>
      <p:sp>
        <p:nvSpPr>
          <p:cNvPr id="4" name="Нижний колонтитул 4">
            <a:extLst>
              <a:ext uri="{FF2B5EF4-FFF2-40B4-BE49-F238E27FC236}">
                <a16:creationId xmlns:a16="http://schemas.microsoft.com/office/drawing/2014/main" id="{CBBA04D7-765B-DC5F-5020-CA8FD0DA24F0}"/>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7A181AA1-599A-24A2-7EB3-64D299D1257F}"/>
              </a:ext>
            </a:extLst>
          </p:cNvPr>
          <p:cNvSpPr>
            <a:spLocks noGrp="1"/>
          </p:cNvSpPr>
          <p:nvPr>
            <p:ph type="sldNum" sz="quarter" idx="12"/>
          </p:nvPr>
        </p:nvSpPr>
        <p:spPr/>
        <p:txBody>
          <a:bodyPr/>
          <a:lstStyle>
            <a:lvl1pPr>
              <a:defRPr/>
            </a:lvl1pPr>
          </a:lstStyle>
          <a:p>
            <a:pPr>
              <a:defRPr/>
            </a:pPr>
            <a:fld id="{2AF9E93F-791B-47AE-AABB-360E566B50CA}" type="slidenum">
              <a:rPr lang="ru-RU" altLang="ru-RU"/>
              <a:pPr>
                <a:defRPr/>
              </a:pPr>
              <a:t>‹#›</a:t>
            </a:fld>
            <a:endParaRPr lang="ru-RU" altLang="ru-RU"/>
          </a:p>
        </p:txBody>
      </p:sp>
    </p:spTree>
    <p:extLst>
      <p:ext uri="{BB962C8B-B14F-4D97-AF65-F5344CB8AC3E}">
        <p14:creationId xmlns:p14="http://schemas.microsoft.com/office/powerpoint/2010/main" val="228329603"/>
      </p:ext>
    </p:extLst>
  </p:cSld>
  <p:clrMapOvr>
    <a:masterClrMapping/>
  </p:clrMapOvr>
  <p:transition spd="med"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57CAEEE4-0BF5-8CEA-E0AA-C78E48D53658}"/>
              </a:ext>
            </a:extLst>
          </p:cNvPr>
          <p:cNvSpPr>
            <a:spLocks noGrp="1"/>
          </p:cNvSpPr>
          <p:nvPr>
            <p:ph type="dt" sz="half" idx="10"/>
          </p:nvPr>
        </p:nvSpPr>
        <p:spPr/>
        <p:txBody>
          <a:bodyPr/>
          <a:lstStyle>
            <a:lvl1pPr>
              <a:defRPr/>
            </a:lvl1pPr>
          </a:lstStyle>
          <a:p>
            <a:pPr>
              <a:defRPr/>
            </a:pPr>
            <a:fld id="{4ABDC3B9-030F-4884-8B5D-77F1B5768704}" type="datetimeFigureOut">
              <a:rPr lang="ru-RU"/>
              <a:pPr>
                <a:defRPr/>
              </a:pPr>
              <a:t>15.03.2026</a:t>
            </a:fld>
            <a:endParaRPr lang="ru-RU"/>
          </a:p>
        </p:txBody>
      </p:sp>
      <p:sp>
        <p:nvSpPr>
          <p:cNvPr id="3" name="Нижний колонтитул 4">
            <a:extLst>
              <a:ext uri="{FF2B5EF4-FFF2-40B4-BE49-F238E27FC236}">
                <a16:creationId xmlns:a16="http://schemas.microsoft.com/office/drawing/2014/main" id="{2B26182D-A3EB-BD8C-593B-085B70C8B094}"/>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957F1B11-F623-1649-6298-323361B77441}"/>
              </a:ext>
            </a:extLst>
          </p:cNvPr>
          <p:cNvSpPr>
            <a:spLocks noGrp="1"/>
          </p:cNvSpPr>
          <p:nvPr>
            <p:ph type="sldNum" sz="quarter" idx="12"/>
          </p:nvPr>
        </p:nvSpPr>
        <p:spPr/>
        <p:txBody>
          <a:bodyPr/>
          <a:lstStyle>
            <a:lvl1pPr>
              <a:defRPr/>
            </a:lvl1pPr>
          </a:lstStyle>
          <a:p>
            <a:pPr>
              <a:defRPr/>
            </a:pPr>
            <a:fld id="{98CBE95D-D9DB-40B7-98B3-350177D22AB0}" type="slidenum">
              <a:rPr lang="ru-RU" altLang="ru-RU"/>
              <a:pPr>
                <a:defRPr/>
              </a:pPr>
              <a:t>‹#›</a:t>
            </a:fld>
            <a:endParaRPr lang="ru-RU" altLang="ru-RU"/>
          </a:p>
        </p:txBody>
      </p:sp>
    </p:spTree>
    <p:extLst>
      <p:ext uri="{BB962C8B-B14F-4D97-AF65-F5344CB8AC3E}">
        <p14:creationId xmlns:p14="http://schemas.microsoft.com/office/powerpoint/2010/main" val="1184239236"/>
      </p:ext>
    </p:extLst>
  </p:cSld>
  <p:clrMapOvr>
    <a:masterClrMapping/>
  </p:clrMapOvr>
  <p:transition spd="med"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D1855C46-F9D9-77E1-E478-765BDCF3E3E9}"/>
              </a:ext>
            </a:extLst>
          </p:cNvPr>
          <p:cNvSpPr>
            <a:spLocks noGrp="1"/>
          </p:cNvSpPr>
          <p:nvPr>
            <p:ph type="dt" sz="half" idx="10"/>
          </p:nvPr>
        </p:nvSpPr>
        <p:spPr/>
        <p:txBody>
          <a:bodyPr/>
          <a:lstStyle>
            <a:lvl1pPr>
              <a:defRPr/>
            </a:lvl1pPr>
          </a:lstStyle>
          <a:p>
            <a:pPr>
              <a:defRPr/>
            </a:pPr>
            <a:fld id="{B097494F-CDF2-46F4-ADDA-99B3C61029F3}" type="datetimeFigureOut">
              <a:rPr lang="ru-RU"/>
              <a:pPr>
                <a:defRPr/>
              </a:pPr>
              <a:t>15.03.2026</a:t>
            </a:fld>
            <a:endParaRPr lang="ru-RU"/>
          </a:p>
        </p:txBody>
      </p:sp>
      <p:sp>
        <p:nvSpPr>
          <p:cNvPr id="6" name="Нижний колонтитул 4">
            <a:extLst>
              <a:ext uri="{FF2B5EF4-FFF2-40B4-BE49-F238E27FC236}">
                <a16:creationId xmlns:a16="http://schemas.microsoft.com/office/drawing/2014/main" id="{66E2F6E2-850A-B7EE-31EB-3F97679B1011}"/>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349218A3-B4E4-03C5-C2F7-154198AF25A4}"/>
              </a:ext>
            </a:extLst>
          </p:cNvPr>
          <p:cNvSpPr>
            <a:spLocks noGrp="1"/>
          </p:cNvSpPr>
          <p:nvPr>
            <p:ph type="sldNum" sz="quarter" idx="12"/>
          </p:nvPr>
        </p:nvSpPr>
        <p:spPr/>
        <p:txBody>
          <a:bodyPr/>
          <a:lstStyle>
            <a:lvl1pPr>
              <a:defRPr/>
            </a:lvl1pPr>
          </a:lstStyle>
          <a:p>
            <a:pPr>
              <a:defRPr/>
            </a:pPr>
            <a:fld id="{4D661182-B922-4479-B466-365C8CBD136D}" type="slidenum">
              <a:rPr lang="ru-RU" altLang="ru-RU"/>
              <a:pPr>
                <a:defRPr/>
              </a:pPr>
              <a:t>‹#›</a:t>
            </a:fld>
            <a:endParaRPr lang="ru-RU" altLang="ru-RU"/>
          </a:p>
        </p:txBody>
      </p:sp>
    </p:spTree>
    <p:extLst>
      <p:ext uri="{BB962C8B-B14F-4D97-AF65-F5344CB8AC3E}">
        <p14:creationId xmlns:p14="http://schemas.microsoft.com/office/powerpoint/2010/main" val="4032786989"/>
      </p:ext>
    </p:extLst>
  </p:cSld>
  <p:clrMapOvr>
    <a:masterClrMapping/>
  </p:clrMapOvr>
  <p:transition spd="med"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069B5D2C-7514-3A4D-E687-3C430BD258EA}"/>
              </a:ext>
            </a:extLst>
          </p:cNvPr>
          <p:cNvSpPr>
            <a:spLocks noGrp="1"/>
          </p:cNvSpPr>
          <p:nvPr>
            <p:ph type="dt" sz="half" idx="10"/>
          </p:nvPr>
        </p:nvSpPr>
        <p:spPr/>
        <p:txBody>
          <a:bodyPr/>
          <a:lstStyle>
            <a:lvl1pPr>
              <a:defRPr/>
            </a:lvl1pPr>
          </a:lstStyle>
          <a:p>
            <a:pPr>
              <a:defRPr/>
            </a:pPr>
            <a:fld id="{293248F4-3E5D-4FCD-AE57-21379DB7B56A}" type="datetimeFigureOut">
              <a:rPr lang="ru-RU"/>
              <a:pPr>
                <a:defRPr/>
              </a:pPr>
              <a:t>15.03.2026</a:t>
            </a:fld>
            <a:endParaRPr lang="ru-RU"/>
          </a:p>
        </p:txBody>
      </p:sp>
      <p:sp>
        <p:nvSpPr>
          <p:cNvPr id="6" name="Нижний колонтитул 4">
            <a:extLst>
              <a:ext uri="{FF2B5EF4-FFF2-40B4-BE49-F238E27FC236}">
                <a16:creationId xmlns:a16="http://schemas.microsoft.com/office/drawing/2014/main" id="{2A26C835-97FE-A306-088A-14E8BAB05096}"/>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17D30542-BEEB-12E7-B544-AFE06416476C}"/>
              </a:ext>
            </a:extLst>
          </p:cNvPr>
          <p:cNvSpPr>
            <a:spLocks noGrp="1"/>
          </p:cNvSpPr>
          <p:nvPr>
            <p:ph type="sldNum" sz="quarter" idx="12"/>
          </p:nvPr>
        </p:nvSpPr>
        <p:spPr/>
        <p:txBody>
          <a:bodyPr/>
          <a:lstStyle>
            <a:lvl1pPr>
              <a:defRPr/>
            </a:lvl1pPr>
          </a:lstStyle>
          <a:p>
            <a:pPr>
              <a:defRPr/>
            </a:pPr>
            <a:fld id="{46C91B73-6FC1-4452-9D53-97F77FCF7BFD}" type="slidenum">
              <a:rPr lang="ru-RU" altLang="ru-RU"/>
              <a:pPr>
                <a:defRPr/>
              </a:pPr>
              <a:t>‹#›</a:t>
            </a:fld>
            <a:endParaRPr lang="ru-RU" altLang="ru-RU"/>
          </a:p>
        </p:txBody>
      </p:sp>
    </p:spTree>
    <p:extLst>
      <p:ext uri="{BB962C8B-B14F-4D97-AF65-F5344CB8AC3E}">
        <p14:creationId xmlns:p14="http://schemas.microsoft.com/office/powerpoint/2010/main" val="2962159181"/>
      </p:ext>
    </p:extLst>
  </p:cSld>
  <p:clrMapOvr>
    <a:masterClrMapping/>
  </p:clrMapOvr>
  <p:transition spd="med"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58ED5"/>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46A6B37F-E723-2035-9B88-DB1EB39A27B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079BADC0-FC81-9B30-DC83-E7CC10DF7B4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30A772BE-BC3E-CA30-3716-66E9455C75E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97BEB7-F2E1-445B-9BBF-28BA44B63C31}" type="datetimeFigureOut">
              <a:rPr lang="ru-RU"/>
              <a:pPr>
                <a:defRPr/>
              </a:pPr>
              <a:t>15.03.2026</a:t>
            </a:fld>
            <a:endParaRPr lang="ru-RU"/>
          </a:p>
        </p:txBody>
      </p:sp>
      <p:sp>
        <p:nvSpPr>
          <p:cNvPr id="5" name="Нижний колонтитул 4">
            <a:extLst>
              <a:ext uri="{FF2B5EF4-FFF2-40B4-BE49-F238E27FC236}">
                <a16:creationId xmlns:a16="http://schemas.microsoft.com/office/drawing/2014/main" id="{5814AF9C-2EFA-D628-300D-C81BA5139F4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02563CF1-7EEF-1FDC-63F5-AC966625A40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BDA4CD6-906E-4582-BE27-9A25AC1F521D}"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5000">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11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3.jpe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110.jpeg"/><Relationship Id="rId4" Type="http://schemas.openxmlformats.org/officeDocument/2006/relationships/image" Target="../media/image116.png"/></Relationships>
</file>

<file path=ppt/slides/_rels/slide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7.jpe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10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0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6.jpeg"/><Relationship Id="rId7" Type="http://schemas.openxmlformats.org/officeDocument/2006/relationships/image" Target="https://i2.wp.com/skiathoslife.gr/wp-content/uploads/2018/12/%CE%A7%CE%91%CE%A1%CE%A4%CE%91-%CE%A1%CE%97%CE%93%CE%91.jpg?resize=465,452&amp;ssl=1"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0.jpeg"/><Relationship Id="rId11" Type="http://schemas.openxmlformats.org/officeDocument/2006/relationships/image" Target="https://authormanolis.files.wordpress.com/2016/07/arhgas2.jpg" TargetMode="External"/><Relationship Id="rId5" Type="http://schemas.openxmlformats.org/officeDocument/2006/relationships/image" Target="https://www.archaiologia.gr/wp-content/uploads/2018/03/Rigas_HARTA.jpg" TargetMode="External"/><Relationship Id="rId10" Type="http://schemas.openxmlformats.org/officeDocument/2006/relationships/image" Target="../media/image122.jpeg"/><Relationship Id="rId4" Type="http://schemas.openxmlformats.org/officeDocument/2006/relationships/image" Target="../media/image119.jpeg"/><Relationship Id="rId9" Type="http://schemas.openxmlformats.org/officeDocument/2006/relationships/image" Target="https://www.polytexnikanea.gr/wp-content/uploads/2018/03/chrig.jp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1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1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http://www.nearyou.ru/aivazovsk/muz/46navar.jpg" TargetMode="External"/><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https://upload.wikimedia.org/wikipedia/commons/thumb/7/71/Login_Geiden.jpg/800px-Login_Geiden.jpg" TargetMode="External"/><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http://www.navy.su/persons/04/images/geyden_lp_00.jpg" TargetMode="External"/><Relationship Id="rId4" Type="http://schemas.openxmlformats.org/officeDocument/2006/relationships/image" Target="../media/image141.jpeg"/></Relationships>
</file>

<file path=ppt/slides/_rels/slide1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http://philatelia.ru/pict/cat1/dir1/181ru.jpg" TargetMode="External"/><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3.xml.rels><?xml version="1.0" encoding="UTF-8" standalone="yes"?>
<Relationships xmlns="http://schemas.openxmlformats.org/package/2006/relationships"><Relationship Id="rId3" Type="http://schemas.openxmlformats.org/officeDocument/2006/relationships/image" Target="http://www.argolis-yacht.ru/Articles/Navarin_battle/7.jpg" TargetMode="External"/><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4.xml.rels><?xml version="1.0" encoding="UTF-8" standalone="yes"?>
<Relationships xmlns="http://schemas.openxmlformats.org/package/2006/relationships"><Relationship Id="rId3" Type="http://schemas.openxmlformats.org/officeDocument/2006/relationships/image" Target="http://www.korvet2.ru/wp-content/upload/navarin3.png" TargetMode="External"/><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2.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41.xml.rels><?xml version="1.0" encoding="UTF-8" standalone="yes"?>
<Relationships xmlns="http://schemas.openxmlformats.org/package/2006/relationships"><Relationship Id="rId3" Type="http://schemas.openxmlformats.org/officeDocument/2006/relationships/hyperlink" Target="https://el.wikipedia.org/wiki/%CE%9D%CE%B1%CF%85%CE%BC%CE%B1%CF%87%CE%AF%CE%B1_%CF%84%CE%BF%CF%85_%CE%9D%CE%B1%CE%B2%CE%B1%CF%81%CE%AF%CE%BD%CE%BF%CF%85" TargetMode="External"/><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6.jpeg"/></Relationships>
</file>

<file path=ppt/slides/_rels/slide1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9.jpeg"/><Relationship Id="rId11" Type="http://schemas.openxmlformats.org/officeDocument/2006/relationships/image" Target="../media/image164.jpe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jpeg"/><Relationship Id="rId9" Type="http://schemas.openxmlformats.org/officeDocument/2006/relationships/image" Target="../media/image162.jpeg"/></Relationships>
</file>

<file path=ppt/slides/_rels/slide14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http://www.crossed-flag-pins.com/Friendship-Pins/Russia/Flag-Pins-Russia-Greece.jpg" TargetMode="External"/></Relationships>
</file>

<file path=ppt/slides/_rels/slide146.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6.jpeg"/><Relationship Id="rId7" Type="http://schemas.openxmlformats.org/officeDocument/2006/relationships/image" Target="../media/image162.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4.jpeg"/></Relationships>
</file>

<file path=ppt/slides/_rels/slide14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http://www.crossed-flag-pins.com/Friendship-Pins/Russia/Flag-Pins-Russia-Greece.jpg" TargetMode="External"/></Relationships>
</file>

<file path=ppt/slides/_rels/slide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4.xml.rels><?xml version="1.0" encoding="UTF-8" standalone="yes"?>
<Relationships xmlns="http://schemas.openxmlformats.org/package/2006/relationships"><Relationship Id="rId3" Type="http://schemas.openxmlformats.org/officeDocument/2006/relationships/image" Target="http://www.nearyou.ru/aivazovsk/muz/46navar.jpg" TargetMode="External"/><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6.jpe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8" Type="http://schemas.openxmlformats.org/officeDocument/2006/relationships/hyperlink" Target="https://ru.wikipedia.org/wiki/9_%D0%BE%D0%BA%D1%82%D1%8F%D0%B1%D1%80%D1%8F" TargetMode="External"/><Relationship Id="rId13" Type="http://schemas.openxmlformats.org/officeDocument/2006/relationships/hyperlink" Target="https://ru.wikipedia.org/wiki/%D0%9D%D0%B5%D1%81%D1%81%D0%B5%D0%BB%D1%8C%D1%80%D0%BE%D0%B4%D0%B5,_%D0%9A%D0%B0%D1%80%D0%BB_%D0%92%D0%B0%D1%81%D0%B8%D0%BB%D1%8C%D0%B5%D0%B2%D0%B8%D1%87" TargetMode="External"/><Relationship Id="rId3" Type="http://schemas.openxmlformats.org/officeDocument/2006/relationships/image" Target="../media/image76.png"/><Relationship Id="rId7" Type="http://schemas.openxmlformats.org/officeDocument/2006/relationships/hyperlink" Target="https://ru.wikipedia.org/wiki/%D0%9A%D0%B5%D1%80%D0%BA%D0%B8%D1%80%D0%B0_(%D0%B3%D0%BE%D1%80%D0%BE%D0%B4)" TargetMode="External"/><Relationship Id="rId12" Type="http://schemas.openxmlformats.org/officeDocument/2006/relationships/hyperlink" Target="https://ru.wikipedia.org/wiki/%D0%A0%D0%BE%D1%81%D1%81%D0%B8%D0%B9%D1%81%D0%BA%D0%B0%D1%8F_%D0%B8%D0%BC%D0%BF%D0%B5%D1%80%D0%B8%D1%8F" TargetMode="Externa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hyperlink" Target="https://ru.wikipedia.org/wiki/1776_%D0%B3%D0%BE%D0%B4" TargetMode="External"/><Relationship Id="rId11" Type="http://schemas.openxmlformats.org/officeDocument/2006/relationships/hyperlink" Target="https://ru.wikipedia.org/wiki/%D0%9C%D0%B8%D0%BD%D0%B8%D1%81%D1%82%D1%80%D1%8B_%D0%B8%D0%BD%D0%BE%D1%81%D1%82%D1%80%D0%B0%D0%BD%D0%BD%D1%8B%D1%85_%D0%B4%D0%B5%D0%BB_%D0%A0%D0%BE%D1%81%D1%81%D0%B8%D0%B8" TargetMode="External"/><Relationship Id="rId5" Type="http://schemas.openxmlformats.org/officeDocument/2006/relationships/hyperlink" Target="https://ru.wikipedia.org/wiki/11_%D1%84%D0%B5%D0%B2%D1%80%D0%B0%D0%BB%D1%8F" TargetMode="External"/><Relationship Id="rId10" Type="http://schemas.openxmlformats.org/officeDocument/2006/relationships/hyperlink" Target="https://ru.wikipedia.org/wiki/%D0%93%D1%80%D0%B0%D1%84_(%D1%82%D0%B8%D1%82%D1%83%D0%BB)" TargetMode="External"/><Relationship Id="rId4" Type="http://schemas.openxmlformats.org/officeDocument/2006/relationships/hyperlink" Target="https://ru.wikipedia.org/wiki/%D0%93%D1%80%D0%B5%D1%87%D0%B5%D1%81%D0%BA%D0%B8%D0%B9_%D1%8F%D0%B7%D1%8B%D0%BA" TargetMode="External"/><Relationship Id="rId9" Type="http://schemas.openxmlformats.org/officeDocument/2006/relationships/hyperlink" Target="https://ru.wikipedia.org/wiki/1831_%D0%B3%D0%BE%D0%B4" TargetMode="External"/><Relationship Id="rId14" Type="http://schemas.openxmlformats.org/officeDocument/2006/relationships/hyperlink" Target="https://ru.wikipedia.org/wiki/%D0%9F%D0%B5%D1%80%D0%B2%D0%B0%D1%8F_%D0%93%D1%80%D0%B5%D1%87%D0%B5%D1%81%D0%BA%D0%B0%D1%8F_%D1%80%D0%B5%D1%81%D0%BF%D1%83%D0%B1%D0%BB%D0%B8%D0%BA%D0%B0"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ru.wikipedia.org/wiki/%D0%9D%D0%B8%D0%BA%D0%BE%D0%BB%D0%B0%D0%B9_I" TargetMode="External"/><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ru.wikipedia.org/wiki/%D0%A0%D0%B0%D0%B9%D0%BA%D0%BE,_%D0%9D%D0%B8%D0%BA%D0%BE%D0%BB%D0%B0%D0%B9_%D0%90%D0%BB%D0%B5%D0%BA%D1%81%D0%B5%D0%B5%D0%B2%D0%B8%D1%87"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el.wikipedia.org/wiki/12_%CE%9F%CE%BA%CF%84%CF%89%CE%B2%CF%81%CE%AF%CE%BF%CF%85" TargetMode="External"/><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hyperlink" Target="https://el.wikipedia.org/wiki/1844" TargetMode="External"/><Relationship Id="rId5" Type="http://schemas.openxmlformats.org/officeDocument/2006/relationships/hyperlink" Target="https://el.wikipedia.org/wiki/16_%CE%99%CE%B1%CE%BD%CE%BF%CF%85%CE%B1%CF%81%CE%AF%CE%BF%CF%85" TargetMode="External"/><Relationship Id="rId4" Type="http://schemas.openxmlformats.org/officeDocument/2006/relationships/hyperlink" Target="https://el.wikipedia.org/wiki/1786"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ru.wikipedia.org/wiki/%D0%9C%D0%BE%D0%BD%D0%B0%D1%81%D1%82%D1%8B%D1%80%D1%8C_%D0%9F%D1%80%D0%B5%D1%81%D0%B2%D1%8F%D1%82%D0%BE%D0%B9_%D0%91%D0%BE%D0%B3%D0%BE%D1%80%D0%BE%D0%B4%D0%B8%D1%86%D1%8B_%D0%9F%D0%BB%D0%B0%D1%82%D0%B8%D1%82%D0%B5%D1%80%D0%B0_(%D0%9A%D0%B5%D1%80%D0%BA%D0%B8%D1%80%D0%B0)" TargetMode="External"/><Relationship Id="rId3" Type="http://schemas.openxmlformats.org/officeDocument/2006/relationships/image" Target="../media/image86.jpeg"/><Relationship Id="rId7" Type="http://schemas.openxmlformats.org/officeDocument/2006/relationships/hyperlink" Target="https://ru.wikipedia.org/wiki/%D0%9A%D0%BE%D1%80%D1%84%D1%83_(%D0%BE%D1%81%D1%82%D1%80%D0%BE%D0%B2)" TargetMode="External"/><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hyperlink" Target="https://ru.wikipedia.org/wiki/%D0%9A%D0%B0%D0%BF%D0%BE%D0%B4%D0%B8%D1%81%D1%82%D1%80%D0%B8%D1%8F,_%D0%90%D0%B2%D0%B3%D1%83%D1%81%D1%82%D0%B8%D0%BD%D0%BE%D1%81" TargetMode="External"/><Relationship Id="rId5" Type="http://schemas.openxmlformats.org/officeDocument/2006/relationships/hyperlink" Target="https://ru.wikipedia.org/wiki/%D0%9D%D0%B0%D1%80%D1%82%D0%B5%D0%BA%D1%81" TargetMode="Externa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8.jpeg"/><Relationship Id="rId4" Type="http://schemas.openxmlformats.org/officeDocument/2006/relationships/image" Target="../media/image97.jpeg"/></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Изображение 152" descr="афиша ГРЕЧАНКЕ rus">
            <a:extLst>
              <a:ext uri="{FF2B5EF4-FFF2-40B4-BE49-F238E27FC236}">
                <a16:creationId xmlns:a16="http://schemas.microsoft.com/office/drawing/2014/main" id="{862BCFFC-0743-CAE3-23BC-BD2B78855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4763"/>
            <a:ext cx="47498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a:extLst>
              <a:ext uri="{FF2B5EF4-FFF2-40B4-BE49-F238E27FC236}">
                <a16:creationId xmlns:a16="http://schemas.microsoft.com/office/drawing/2014/main" id="{1FFA6C7B-E9E9-1AD1-B106-E46F3B94A128}"/>
              </a:ext>
            </a:extLst>
          </p:cNvPr>
          <p:cNvSpPr>
            <a:spLocks noGrp="1"/>
          </p:cNvSpPr>
          <p:nvPr>
            <p:ph type="title"/>
          </p:nvPr>
        </p:nvSpPr>
        <p:spPr/>
        <p:txBody>
          <a:bodyPr/>
          <a:lstStyle/>
          <a:p>
            <a:endParaRPr lang="el-GR" altLang="el-GR"/>
          </a:p>
        </p:txBody>
      </p:sp>
      <p:pic>
        <p:nvPicPr>
          <p:cNvPr id="11267" name="Объект 4">
            <a:extLst>
              <a:ext uri="{FF2B5EF4-FFF2-40B4-BE49-F238E27FC236}">
                <a16:creationId xmlns:a16="http://schemas.microsoft.com/office/drawing/2014/main" id="{C7896B4B-5FDA-6319-82C6-3AD79A0493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19063"/>
            <a:ext cx="8229600" cy="6172200"/>
          </a:xfrm>
        </p:spPr>
      </p:pic>
    </p:spTree>
  </p:cSld>
  <p:clrMapOvr>
    <a:masterClrMapping/>
  </p:clrMapOvr>
  <p:transition spd="med" advClick="0" advTm="500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1">
            <a:extLst>
              <a:ext uri="{FF2B5EF4-FFF2-40B4-BE49-F238E27FC236}">
                <a16:creationId xmlns:a16="http://schemas.microsoft.com/office/drawing/2014/main" id="{43456D0D-7899-BB61-DA1D-5D94273E2C27}"/>
              </a:ext>
            </a:extLst>
          </p:cNvPr>
          <p:cNvSpPr>
            <a:spLocks noGrp="1"/>
          </p:cNvSpPr>
          <p:nvPr>
            <p:ph type="title"/>
          </p:nvPr>
        </p:nvSpPr>
        <p:spPr>
          <a:xfrm>
            <a:off x="457200" y="1371600"/>
            <a:ext cx="8218488" cy="46038"/>
          </a:xfrm>
        </p:spPr>
        <p:txBody>
          <a:bodyPr/>
          <a:lstStyle/>
          <a:p>
            <a:r>
              <a:rPr lang="ru-RU" altLang="el-GR" sz="2000" b="1" i="1">
                <a:solidFill>
                  <a:srgbClr val="C00000"/>
                </a:solidFill>
                <a:latin typeface="Times New Roman" panose="02020603050405020304" pitchFamily="18" charset="0"/>
                <a:ea typeface="SimSun" panose="02010600030101010101" pitchFamily="2" charset="-122"/>
              </a:rPr>
              <a:t>Греческое население Малазийского побережья, 1821 год.</a:t>
            </a:r>
            <a:r>
              <a:rPr lang="el-GR" altLang="el-GR" sz="2000" b="1" i="1">
                <a:solidFill>
                  <a:srgbClr val="C00000"/>
                </a:solidFill>
                <a:latin typeface="Times New Roman" panose="02020603050405020304" pitchFamily="18" charset="0"/>
                <a:ea typeface="SimSun" panose="02010600030101010101" pitchFamily="2" charset="-122"/>
              </a:rPr>
              <a:t>/ </a:t>
            </a:r>
            <a:r>
              <a:rPr lang="el-GR" altLang="el-GR" sz="2000" b="1" i="1">
                <a:solidFill>
                  <a:srgbClr val="0000CC"/>
                </a:solidFill>
                <a:latin typeface="Times New Roman" panose="02020603050405020304" pitchFamily="18" charset="0"/>
                <a:ea typeface="SimSun" panose="02010600030101010101" pitchFamily="2" charset="-122"/>
              </a:rPr>
              <a:t>Ελληνικός πληθυσμός Μικρασίας. 1821.</a:t>
            </a:r>
            <a:br>
              <a:rPr lang="el-GR" altLang="el-GR" sz="1800">
                <a:latin typeface="Times New Roman" panose="02020603050405020304" pitchFamily="18" charset="0"/>
                <a:ea typeface="SimSun" panose="02010600030101010101" pitchFamily="2" charset="-122"/>
              </a:rPr>
            </a:br>
            <a:endParaRPr lang="el-GR" altLang="el-GR"/>
          </a:p>
        </p:txBody>
      </p:sp>
      <p:pic>
        <p:nvPicPr>
          <p:cNvPr id="96259" name="Рисунок 15" descr="ΕΛΛΗΝΕΣ ΜΙΚΡΑΣΙΑΤΕΣ ΤΟ 1821 - Active News">
            <a:extLst>
              <a:ext uri="{FF2B5EF4-FFF2-40B4-BE49-F238E27FC236}">
                <a16:creationId xmlns:a16="http://schemas.microsoft.com/office/drawing/2014/main" id="{44BE7895-DE78-F94C-4F80-7B048DDD8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773238"/>
            <a:ext cx="76644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9">
            <a:extLst>
              <a:ext uri="{FF2B5EF4-FFF2-40B4-BE49-F238E27FC236}">
                <a16:creationId xmlns:a16="http://schemas.microsoft.com/office/drawing/2014/main" id="{B1EAED6C-56AB-2C0F-6267-EF831219A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413"/>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Рисунок 2">
            <a:extLst>
              <a:ext uri="{FF2B5EF4-FFF2-40B4-BE49-F238E27FC236}">
                <a16:creationId xmlns:a16="http://schemas.microsoft.com/office/drawing/2014/main" id="{05A3289E-AD4C-C6D1-DDF4-9A4533DA7F8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016875" y="5942013"/>
            <a:ext cx="914400" cy="915987"/>
          </a:xfrm>
          <a:noFill/>
        </p:spPr>
      </p:pic>
    </p:spTree>
  </p:cSld>
  <p:clrMapOvr>
    <a:masterClrMapping/>
  </p:clrMapOvr>
  <p:transition spd="med" advClick="0" advTm="5000">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a:extLst>
              <a:ext uri="{FF2B5EF4-FFF2-40B4-BE49-F238E27FC236}">
                <a16:creationId xmlns:a16="http://schemas.microsoft.com/office/drawing/2014/main" id="{F11D1FAF-5BA0-B2BA-03A7-3DE0E460D02A}"/>
              </a:ext>
            </a:extLst>
          </p:cNvPr>
          <p:cNvSpPr>
            <a:spLocks noGrp="1"/>
          </p:cNvSpPr>
          <p:nvPr>
            <p:ph type="title"/>
          </p:nvPr>
        </p:nvSpPr>
        <p:spPr/>
        <p:txBody>
          <a:bodyPr/>
          <a:lstStyle/>
          <a:p>
            <a:r>
              <a:rPr lang="ru-RU" altLang="el-GR" sz="2400" b="1" i="1">
                <a:solidFill>
                  <a:srgbClr val="C00000"/>
                </a:solidFill>
                <a:latin typeface="Times New Roman" panose="02020603050405020304" pitchFamily="18" charset="0"/>
                <a:ea typeface="SimSun" panose="02010600030101010101" pitchFamily="2" charset="-122"/>
              </a:rPr>
              <a:t>Яннакос Кароглу, </a:t>
            </a:r>
            <a:r>
              <a:rPr lang="ru-RU" altLang="el-GR" sz="2400" i="1">
                <a:solidFill>
                  <a:srgbClr val="C00000"/>
                </a:solidFill>
                <a:latin typeface="Times New Roman" panose="02020603050405020304" pitchFamily="18" charset="0"/>
                <a:ea typeface="SimSun" panose="02010600030101010101" pitchFamily="2" charset="-122"/>
              </a:rPr>
              <a:t>бригадный генерал греческой Революции, основавший военизированный отряд «</a:t>
            </a:r>
            <a:r>
              <a:rPr lang="ru-RU" altLang="el-GR" sz="2400" b="1" i="1">
                <a:solidFill>
                  <a:srgbClr val="C00000"/>
                </a:solidFill>
                <a:latin typeface="Times New Roman" panose="02020603050405020304" pitchFamily="18" charset="0"/>
                <a:ea typeface="SimSun" panose="02010600030101010101" pitchFamily="2" charset="-122"/>
              </a:rPr>
              <a:t>Ионическая фаланга</a:t>
            </a:r>
            <a:r>
              <a:rPr lang="ru-RU" altLang="el-GR" sz="2400" i="1">
                <a:solidFill>
                  <a:srgbClr val="C00000"/>
                </a:solidFill>
                <a:latin typeface="Times New Roman" panose="02020603050405020304" pitchFamily="18" charset="0"/>
                <a:ea typeface="SimSun" panose="02010600030101010101" pitchFamily="2" charset="-122"/>
              </a:rPr>
              <a:t>»</a:t>
            </a:r>
            <a:br>
              <a:rPr lang="el-GR" altLang="el-GR" sz="2400">
                <a:latin typeface="Times New Roman" panose="02020603050405020304" pitchFamily="18" charset="0"/>
                <a:ea typeface="SimSun" panose="02010600030101010101" pitchFamily="2" charset="-122"/>
              </a:rPr>
            </a:br>
            <a:r>
              <a:rPr lang="el-GR" altLang="el-GR" sz="2400" b="1" i="1">
                <a:solidFill>
                  <a:srgbClr val="0000CC"/>
                </a:solidFill>
                <a:latin typeface="Times New Roman" panose="02020603050405020304" pitchFamily="18" charset="0"/>
                <a:ea typeface="SimSun" panose="02010600030101010101" pitchFamily="2" charset="-122"/>
              </a:rPr>
              <a:t>/ Γιαννακός Καρόγλου,ο αρχηγός της Ιωνικής Φάλαγγας.</a:t>
            </a:r>
            <a:br>
              <a:rPr lang="el-GR" altLang="el-GR" sz="2400">
                <a:solidFill>
                  <a:srgbClr val="0000CC"/>
                </a:solidFill>
                <a:latin typeface="Times New Roman" panose="02020603050405020304" pitchFamily="18" charset="0"/>
                <a:ea typeface="SimSun" panose="02010600030101010101" pitchFamily="2" charset="-122"/>
              </a:rPr>
            </a:br>
            <a:endParaRPr lang="el-GR" altLang="el-GR" sz="2400">
              <a:solidFill>
                <a:srgbClr val="0000CC"/>
              </a:solidFill>
            </a:endParaRPr>
          </a:p>
        </p:txBody>
      </p:sp>
      <p:sp>
        <p:nvSpPr>
          <p:cNvPr id="97283" name="Объект 2">
            <a:extLst>
              <a:ext uri="{FF2B5EF4-FFF2-40B4-BE49-F238E27FC236}">
                <a16:creationId xmlns:a16="http://schemas.microsoft.com/office/drawing/2014/main" id="{BD276358-8AA7-E538-F786-51C0C61629BE}"/>
              </a:ext>
            </a:extLst>
          </p:cNvPr>
          <p:cNvSpPr>
            <a:spLocks noGrp="1"/>
          </p:cNvSpPr>
          <p:nvPr>
            <p:ph idx="1"/>
          </p:nvPr>
        </p:nvSpPr>
        <p:spPr>
          <a:xfrm>
            <a:off x="4446588" y="3154363"/>
            <a:ext cx="11028362" cy="5643562"/>
          </a:xfrm>
        </p:spPr>
        <p:txBody>
          <a:bodyPr/>
          <a:lstStyle/>
          <a:p>
            <a:endParaRPr lang="el-GR" altLang="el-GR"/>
          </a:p>
        </p:txBody>
      </p:sp>
      <p:pic>
        <p:nvPicPr>
          <p:cNvPr id="97284" name="Рисунок 4" descr="Αρματωλος 1821">
            <a:extLst>
              <a:ext uri="{FF2B5EF4-FFF2-40B4-BE49-F238E27FC236}">
                <a16:creationId xmlns:a16="http://schemas.microsoft.com/office/drawing/2014/main" id="{C063674B-4F70-786C-00B4-AB33F59F0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555750"/>
            <a:ext cx="3538538"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Рисунок 3">
            <a:extLst>
              <a:ext uri="{FF2B5EF4-FFF2-40B4-BE49-F238E27FC236}">
                <a16:creationId xmlns:a16="http://schemas.microsoft.com/office/drawing/2014/main" id="{62EA4876-D93C-EFBA-8177-A86E51F3F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188" y="6197600"/>
            <a:ext cx="84296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Рисунок 17" descr="141 Μέλη της ΦΕ αγωνιστές-φιλικοί 1821 - ανατρεπόμενο βιβλίο σελίδες 1-50 |  PubHTML5">
            <a:extLst>
              <a:ext uri="{FF2B5EF4-FFF2-40B4-BE49-F238E27FC236}">
                <a16:creationId xmlns:a16="http://schemas.microsoft.com/office/drawing/2014/main" id="{9509C028-90A3-38B4-7CF3-6B06C3110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557338"/>
            <a:ext cx="3313112"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2">
            <a:extLst>
              <a:ext uri="{FF2B5EF4-FFF2-40B4-BE49-F238E27FC236}">
                <a16:creationId xmlns:a16="http://schemas.microsoft.com/office/drawing/2014/main" id="{227A3C11-E2F5-359C-0C8F-26F0C2264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6257925"/>
            <a:ext cx="16637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a:extLst>
              <a:ext uri="{FF2B5EF4-FFF2-40B4-BE49-F238E27FC236}">
                <a16:creationId xmlns:a16="http://schemas.microsoft.com/office/drawing/2014/main" id="{4FD9A647-29F1-EE80-E529-47C2AC16BC11}"/>
              </a:ext>
            </a:extLst>
          </p:cNvPr>
          <p:cNvSpPr>
            <a:spLocks noGrp="1"/>
          </p:cNvSpPr>
          <p:nvPr>
            <p:ph type="title"/>
          </p:nvPr>
        </p:nvSpPr>
        <p:spPr/>
        <p:txBody>
          <a:bodyPr/>
          <a:lstStyle/>
          <a:p>
            <a:r>
              <a:rPr lang="ru-RU" altLang="el-GR"/>
              <a:t>  </a:t>
            </a:r>
            <a:endParaRPr lang="el-GR" altLang="el-GR"/>
          </a:p>
        </p:txBody>
      </p:sp>
      <p:sp>
        <p:nvSpPr>
          <p:cNvPr id="98307" name="Текст 3">
            <a:extLst>
              <a:ext uri="{FF2B5EF4-FFF2-40B4-BE49-F238E27FC236}">
                <a16:creationId xmlns:a16="http://schemas.microsoft.com/office/drawing/2014/main" id="{E234E475-AFB0-A4E5-768D-2CE845643610}"/>
              </a:ext>
            </a:extLst>
          </p:cNvPr>
          <p:cNvSpPr>
            <a:spLocks noGrp="1"/>
          </p:cNvSpPr>
          <p:nvPr>
            <p:ph type="body" sz="half" idx="2"/>
          </p:nvPr>
        </p:nvSpPr>
        <p:spPr>
          <a:xfrm>
            <a:off x="714375" y="5313363"/>
            <a:ext cx="7754938" cy="804862"/>
          </a:xfrm>
        </p:spPr>
        <p:txBody>
          <a:bodyPr/>
          <a:lstStyle/>
          <a:p>
            <a:r>
              <a:rPr lang="ru-RU" altLang="el-GR" sz="2400" b="1">
                <a:solidFill>
                  <a:srgbClr val="C00000"/>
                </a:solidFill>
              </a:rPr>
              <a:t>Эфстратиос Писсас </a:t>
            </a:r>
            <a:r>
              <a:rPr lang="en-US" altLang="el-GR" sz="2400" b="1">
                <a:solidFill>
                  <a:srgbClr val="C00000"/>
                </a:solidFill>
              </a:rPr>
              <a:t>/</a:t>
            </a:r>
            <a:r>
              <a:rPr lang="el-GR" altLang="el-GR" sz="2400" b="1">
                <a:solidFill>
                  <a:srgbClr val="C00000"/>
                </a:solidFill>
              </a:rPr>
              <a:t> </a:t>
            </a:r>
            <a:r>
              <a:rPr lang="el-GR" altLang="el-GR" sz="2400" b="1">
                <a:solidFill>
                  <a:srgbClr val="0000CC"/>
                </a:solidFill>
              </a:rPr>
              <a:t>Ευστράτιος Πίσσας</a:t>
            </a:r>
          </a:p>
        </p:txBody>
      </p:sp>
      <p:pic>
        <p:nvPicPr>
          <p:cNvPr id="98308" name="Рисунок 20">
            <a:extLst>
              <a:ext uri="{FF2B5EF4-FFF2-40B4-BE49-F238E27FC236}">
                <a16:creationId xmlns:a16="http://schemas.microsoft.com/office/drawing/2014/main" id="{7EF55F6B-0C57-5749-2E3F-A88CE61A7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1074738"/>
            <a:ext cx="5253037"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Рисунок 22">
            <a:extLst>
              <a:ext uri="{FF2B5EF4-FFF2-40B4-BE49-F238E27FC236}">
                <a16:creationId xmlns:a16="http://schemas.microsoft.com/office/drawing/2014/main" id="{1B357BE1-231B-9A68-A748-6E31A5643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1095375"/>
            <a:ext cx="2808287"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2">
            <a:extLst>
              <a:ext uri="{FF2B5EF4-FFF2-40B4-BE49-F238E27FC236}">
                <a16:creationId xmlns:a16="http://schemas.microsoft.com/office/drawing/2014/main" id="{E0679C72-6CCF-8D8F-16DA-476B1A3DF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23813"/>
            <a:ext cx="1828801"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Рисунок 2">
            <a:extLst>
              <a:ext uri="{FF2B5EF4-FFF2-40B4-BE49-F238E27FC236}">
                <a16:creationId xmlns:a16="http://schemas.microsoft.com/office/drawing/2014/main" id="{02E17180-63D1-BEE5-7880-17F5AE8DC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875" y="5942013"/>
            <a:ext cx="91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a:extLst>
              <a:ext uri="{FF2B5EF4-FFF2-40B4-BE49-F238E27FC236}">
                <a16:creationId xmlns:a16="http://schemas.microsoft.com/office/drawing/2014/main" id="{270E144E-1F1C-7353-1FD1-A3C3BCA6B22A}"/>
              </a:ext>
            </a:extLst>
          </p:cNvPr>
          <p:cNvSpPr>
            <a:spLocks noGrp="1"/>
          </p:cNvSpPr>
          <p:nvPr>
            <p:ph type="title"/>
          </p:nvPr>
        </p:nvSpPr>
        <p:spPr/>
        <p:txBody>
          <a:bodyPr/>
          <a:lstStyle/>
          <a:p>
            <a:endParaRPr lang="el-GR" altLang="el-GR"/>
          </a:p>
        </p:txBody>
      </p:sp>
      <p:sp>
        <p:nvSpPr>
          <p:cNvPr id="99331" name="Текст 3">
            <a:extLst>
              <a:ext uri="{FF2B5EF4-FFF2-40B4-BE49-F238E27FC236}">
                <a16:creationId xmlns:a16="http://schemas.microsoft.com/office/drawing/2014/main" id="{6852F982-A796-D257-59FB-CC1F9619419B}"/>
              </a:ext>
            </a:extLst>
          </p:cNvPr>
          <p:cNvSpPr>
            <a:spLocks noGrp="1"/>
          </p:cNvSpPr>
          <p:nvPr>
            <p:ph type="body" sz="half" idx="2"/>
          </p:nvPr>
        </p:nvSpPr>
        <p:spPr>
          <a:xfrm>
            <a:off x="703263" y="5313363"/>
            <a:ext cx="7756525" cy="804862"/>
          </a:xfrm>
        </p:spPr>
        <p:txBody>
          <a:bodyPr/>
          <a:lstStyle/>
          <a:p>
            <a:r>
              <a:rPr lang="ru-RU" altLang="el-GR" sz="2400" b="1">
                <a:solidFill>
                  <a:srgbClr val="C00000"/>
                </a:solidFill>
                <a:latin typeface="Times New Roman" panose="02020603050405020304" pitchFamily="18" charset="0"/>
                <a:cs typeface="Times New Roman" panose="02020603050405020304" pitchFamily="18" charset="0"/>
              </a:rPr>
              <a:t>Кириаки Нафти </a:t>
            </a:r>
            <a:r>
              <a:rPr lang="en-US" altLang="el-GR" sz="2400" b="1">
                <a:solidFill>
                  <a:srgbClr val="C00000"/>
                </a:solidFill>
                <a:latin typeface="Times New Roman" panose="02020603050405020304" pitchFamily="18" charset="0"/>
                <a:cs typeface="Times New Roman" panose="02020603050405020304" pitchFamily="18" charset="0"/>
              </a:rPr>
              <a:t>/ </a:t>
            </a:r>
            <a:r>
              <a:rPr lang="el-GR" altLang="el-GR" sz="2400" b="1">
                <a:solidFill>
                  <a:srgbClr val="000099"/>
                </a:solidFill>
                <a:latin typeface="Times New Roman" panose="02020603050405020304" pitchFamily="18" charset="0"/>
                <a:cs typeface="Times New Roman" panose="02020603050405020304" pitchFamily="18" charset="0"/>
              </a:rPr>
              <a:t>Κυριακή Ναύτη</a:t>
            </a:r>
            <a:endParaRPr lang="el-GR" altLang="el-GR" sz="2400"/>
          </a:p>
        </p:txBody>
      </p:sp>
      <p:pic>
        <p:nvPicPr>
          <p:cNvPr id="99332" name="Рисунок 9" descr="Πίτζε Φραντσέσκο, Κυριακούλα Βούλγαρη, σύζυγος Α. Κριεζή, π. 1850-1852">
            <a:extLst>
              <a:ext uri="{FF2B5EF4-FFF2-40B4-BE49-F238E27FC236}">
                <a16:creationId xmlns:a16="http://schemas.microsoft.com/office/drawing/2014/main" id="{A0B49CB1-D0E8-667D-8CEA-9393FEBDF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75" y="23813"/>
            <a:ext cx="3986213"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
            <a:extLst>
              <a:ext uri="{FF2B5EF4-FFF2-40B4-BE49-F238E27FC236}">
                <a16:creationId xmlns:a16="http://schemas.microsoft.com/office/drawing/2014/main" id="{C6B45200-7122-0C4E-6620-958A049B5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1828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Рисунок 2">
            <a:extLst>
              <a:ext uri="{FF2B5EF4-FFF2-40B4-BE49-F238E27FC236}">
                <a16:creationId xmlns:a16="http://schemas.microsoft.com/office/drawing/2014/main" id="{9D666BC3-3D43-ADBC-6579-68A10A45F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75" y="5942013"/>
            <a:ext cx="91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Заголовок 1">
            <a:extLst>
              <a:ext uri="{FF2B5EF4-FFF2-40B4-BE49-F238E27FC236}">
                <a16:creationId xmlns:a16="http://schemas.microsoft.com/office/drawing/2014/main" id="{DFFE4095-49F7-C120-30B1-EAC98DD72D75}"/>
              </a:ext>
            </a:extLst>
          </p:cNvPr>
          <p:cNvSpPr>
            <a:spLocks noGrp="1"/>
          </p:cNvSpPr>
          <p:nvPr>
            <p:ph type="title"/>
          </p:nvPr>
        </p:nvSpPr>
        <p:spPr/>
        <p:txBody>
          <a:bodyPr/>
          <a:lstStyle/>
          <a:p>
            <a:endParaRPr lang="el-GR" altLang="el-GR"/>
          </a:p>
        </p:txBody>
      </p:sp>
      <p:sp>
        <p:nvSpPr>
          <p:cNvPr id="100355" name="Текст 3">
            <a:extLst>
              <a:ext uri="{FF2B5EF4-FFF2-40B4-BE49-F238E27FC236}">
                <a16:creationId xmlns:a16="http://schemas.microsoft.com/office/drawing/2014/main" id="{8DA5066A-FCA0-C6AD-5CEE-BF29C6F6C38A}"/>
              </a:ext>
            </a:extLst>
          </p:cNvPr>
          <p:cNvSpPr>
            <a:spLocks noGrp="1"/>
          </p:cNvSpPr>
          <p:nvPr>
            <p:ph type="body" sz="half" idx="2"/>
          </p:nvPr>
        </p:nvSpPr>
        <p:spPr/>
        <p:txBody>
          <a:bodyPr/>
          <a:lstStyle/>
          <a:p>
            <a:r>
              <a:rPr lang="ru-RU" altLang="el-GR" sz="2200" b="1">
                <a:solidFill>
                  <a:srgbClr val="C00000"/>
                </a:solidFill>
                <a:latin typeface="Times New Roman" panose="02020603050405020304" pitchFamily="18" charset="0"/>
                <a:cs typeface="Times New Roman" panose="02020603050405020304" pitchFamily="18" charset="0"/>
              </a:rPr>
              <a:t>Панорэа Хадзикоста или Хадзикостэна</a:t>
            </a:r>
            <a:r>
              <a:rPr lang="el-GR" altLang="el-GR" sz="2200" b="1">
                <a:solidFill>
                  <a:srgbClr val="C00000"/>
                </a:solidFill>
                <a:latin typeface="Times New Roman" panose="02020603050405020304" pitchFamily="18" charset="0"/>
                <a:cs typeface="Times New Roman" panose="02020603050405020304" pitchFamily="18" charset="0"/>
              </a:rPr>
              <a:t> / </a:t>
            </a:r>
            <a:r>
              <a:rPr lang="el-GR" altLang="el-GR" sz="2200" b="1">
                <a:solidFill>
                  <a:srgbClr val="000099"/>
                </a:solidFill>
                <a:latin typeface="Times New Roman" panose="02020603050405020304" pitchFamily="18" charset="0"/>
                <a:cs typeface="Times New Roman" panose="02020603050405020304" pitchFamily="18" charset="0"/>
              </a:rPr>
              <a:t>Πανωραία Χατζηκώστα</a:t>
            </a:r>
            <a:r>
              <a:rPr lang="ru-RU" altLang="el-GR" sz="2200" b="1">
                <a:solidFill>
                  <a:srgbClr val="000099"/>
                </a:solidFill>
                <a:latin typeface="Times New Roman" panose="02020603050405020304" pitchFamily="18" charset="0"/>
                <a:cs typeface="Times New Roman" panose="02020603050405020304" pitchFamily="18" charset="0"/>
              </a:rPr>
              <a:t> </a:t>
            </a:r>
            <a:r>
              <a:rPr lang="el-GR" altLang="el-GR" sz="2200" b="1">
                <a:solidFill>
                  <a:srgbClr val="000099"/>
                </a:solidFill>
                <a:latin typeface="Times New Roman" panose="02020603050405020304" pitchFamily="18" charset="0"/>
                <a:cs typeface="Times New Roman" panose="02020603050405020304" pitchFamily="18" charset="0"/>
              </a:rPr>
              <a:t>ή</a:t>
            </a:r>
            <a:r>
              <a:rPr lang="ru-RU" altLang="el-GR" sz="2200" b="1">
                <a:solidFill>
                  <a:srgbClr val="000099"/>
                </a:solidFill>
                <a:latin typeface="Times New Roman" panose="02020603050405020304" pitchFamily="18" charset="0"/>
                <a:cs typeface="Times New Roman" panose="02020603050405020304" pitchFamily="18" charset="0"/>
              </a:rPr>
              <a:t> </a:t>
            </a:r>
            <a:r>
              <a:rPr lang="el-GR" altLang="el-GR" sz="2200" b="1">
                <a:solidFill>
                  <a:srgbClr val="000099"/>
                </a:solidFill>
                <a:latin typeface="Times New Roman" panose="02020603050405020304" pitchFamily="18" charset="0"/>
                <a:cs typeface="Times New Roman" panose="02020603050405020304" pitchFamily="18" charset="0"/>
              </a:rPr>
              <a:t>Χατζηκώσταινα</a:t>
            </a:r>
            <a:endParaRPr lang="el-GR" altLang="el-GR" sz="2200">
              <a:cs typeface="Times New Roman" panose="02020603050405020304" pitchFamily="18" charset="0"/>
            </a:endParaRPr>
          </a:p>
          <a:p>
            <a:endParaRPr lang="el-GR" altLang="el-GR" sz="2200">
              <a:solidFill>
                <a:srgbClr val="C00000"/>
              </a:solidFill>
            </a:endParaRPr>
          </a:p>
        </p:txBody>
      </p:sp>
      <p:pic>
        <p:nvPicPr>
          <p:cNvPr id="100356" name="Рисунок 12" descr="Η «Ψωροκώσταινα»: Μία συγκινητική και αληθινή ιστορία που πρέπει να ξέρουν  όλοι οι Έλληνες">
            <a:extLst>
              <a:ext uri="{FF2B5EF4-FFF2-40B4-BE49-F238E27FC236}">
                <a16:creationId xmlns:a16="http://schemas.microsoft.com/office/drawing/2014/main" id="{7B0A4155-7FEB-7B20-099F-7FE88461A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739775"/>
            <a:ext cx="38703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Рисунок 14" descr="Ποια ήταν η Ψωροκώσταινα που έγινε συνώνυμο της εξαθλίωσης και της  προσφοράς. Η αρχόντισσα από το Αϊβαλί που έγινε πρόσφυγας και έσωσε δεκάδες  ορφανά του 1821 - ΜΗΧΑΝΗ ΤΟΥ ΧΡΟΝΟΥ">
            <a:extLst>
              <a:ext uri="{FF2B5EF4-FFF2-40B4-BE49-F238E27FC236}">
                <a16:creationId xmlns:a16="http://schemas.microsoft.com/office/drawing/2014/main" id="{BD0C0967-966D-63AC-4C09-F2EAF8311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698500"/>
            <a:ext cx="3987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Рисунок 10" descr="Ποια ήταν η Ψωροκώσταινα - Η ιστορία της γενναιόδωρης ζητιάνας που έσωσε  δεκάδες ορφανά από την πείνα - iefimerida.gr">
            <a:extLst>
              <a:ext uri="{FF2B5EF4-FFF2-40B4-BE49-F238E27FC236}">
                <a16:creationId xmlns:a16="http://schemas.microsoft.com/office/drawing/2014/main" id="{A371B31F-B585-5EA5-4E3C-2352E76E6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924175"/>
            <a:ext cx="44608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2">
            <a:extLst>
              <a:ext uri="{FF2B5EF4-FFF2-40B4-BE49-F238E27FC236}">
                <a16:creationId xmlns:a16="http://schemas.microsoft.com/office/drawing/2014/main" id="{5C4FE306-94EA-74D2-1B9D-7286DDFFB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1750"/>
            <a:ext cx="1828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Рисунок 2">
            <a:extLst>
              <a:ext uri="{FF2B5EF4-FFF2-40B4-BE49-F238E27FC236}">
                <a16:creationId xmlns:a16="http://schemas.microsoft.com/office/drawing/2014/main" id="{83E3B471-048D-A2E4-ED4A-6FDDEFD97B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875" y="5942013"/>
            <a:ext cx="91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Заголовок 1">
            <a:extLst>
              <a:ext uri="{FF2B5EF4-FFF2-40B4-BE49-F238E27FC236}">
                <a16:creationId xmlns:a16="http://schemas.microsoft.com/office/drawing/2014/main" id="{98A1675C-8AEA-D616-A145-032DC8FE8A66}"/>
              </a:ext>
            </a:extLst>
          </p:cNvPr>
          <p:cNvSpPr>
            <a:spLocks noGrp="1"/>
          </p:cNvSpPr>
          <p:nvPr>
            <p:ph type="title"/>
          </p:nvPr>
        </p:nvSpPr>
        <p:spPr/>
        <p:txBody>
          <a:bodyPr/>
          <a:lstStyle/>
          <a:p>
            <a:endParaRPr lang="el-GR" altLang="el-GR">
              <a:latin typeface="Times New Roman" panose="02020603050405020304" pitchFamily="18" charset="0"/>
              <a:cs typeface="Times New Roman" panose="02020603050405020304" pitchFamily="18" charset="0"/>
            </a:endParaRPr>
          </a:p>
        </p:txBody>
      </p:sp>
      <p:sp>
        <p:nvSpPr>
          <p:cNvPr id="101379" name="Текст 3">
            <a:extLst>
              <a:ext uri="{FF2B5EF4-FFF2-40B4-BE49-F238E27FC236}">
                <a16:creationId xmlns:a16="http://schemas.microsoft.com/office/drawing/2014/main" id="{4BFC2820-A9A4-574C-57EC-6B5510069AF0}"/>
              </a:ext>
            </a:extLst>
          </p:cNvPr>
          <p:cNvSpPr>
            <a:spLocks noGrp="1"/>
          </p:cNvSpPr>
          <p:nvPr>
            <p:ph type="body" sz="half" idx="2"/>
          </p:nvPr>
        </p:nvSpPr>
        <p:spPr/>
        <p:txBody>
          <a:bodyPr/>
          <a:lstStyle/>
          <a:p>
            <a:pPr>
              <a:lnSpc>
                <a:spcPct val="90000"/>
              </a:lnSpc>
            </a:pPr>
            <a:r>
              <a:rPr lang="ru-RU" altLang="el-GR" sz="2400" b="1">
                <a:solidFill>
                  <a:srgbClr val="C00000"/>
                </a:solidFill>
                <a:latin typeface="Times New Roman" panose="02020603050405020304" pitchFamily="18" charset="0"/>
                <a:cs typeface="Times New Roman" panose="02020603050405020304" pitchFamily="18" charset="0"/>
              </a:rPr>
              <a:t>Мариго Зарафопула </a:t>
            </a:r>
            <a:r>
              <a:rPr lang="el-GR" altLang="el-GR" sz="2400" b="1">
                <a:solidFill>
                  <a:srgbClr val="C00000"/>
                </a:solidFill>
                <a:latin typeface="Times New Roman" panose="02020603050405020304" pitchFamily="18" charset="0"/>
                <a:cs typeface="Times New Roman" panose="02020603050405020304" pitchFamily="18" charset="0"/>
              </a:rPr>
              <a:t>/ </a:t>
            </a:r>
            <a:r>
              <a:rPr lang="el-GR" altLang="el-GR" sz="2400" b="1">
                <a:solidFill>
                  <a:srgbClr val="0000CC"/>
                </a:solidFill>
                <a:latin typeface="Times New Roman" panose="02020603050405020304" pitchFamily="18" charset="0"/>
                <a:cs typeface="Times New Roman" panose="02020603050405020304" pitchFamily="18" charset="0"/>
              </a:rPr>
              <a:t>Μαριγώ Ζαραφοπούλα</a:t>
            </a:r>
          </a:p>
        </p:txBody>
      </p:sp>
      <p:pic>
        <p:nvPicPr>
          <p:cNvPr id="101380" name="Рисунок 13" descr="Μαριγώ Ζαραφοπούλα: Η αφανής ηρωίδα της Ελληνικής Επανάστασης |  Pentapostagma">
            <a:extLst>
              <a:ext uri="{FF2B5EF4-FFF2-40B4-BE49-F238E27FC236}">
                <a16:creationId xmlns:a16="http://schemas.microsoft.com/office/drawing/2014/main" id="{4AA9873F-8EB8-9D41-1692-3498DF03E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922338"/>
            <a:ext cx="68532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2">
            <a:extLst>
              <a:ext uri="{FF2B5EF4-FFF2-40B4-BE49-F238E27FC236}">
                <a16:creationId xmlns:a16="http://schemas.microsoft.com/office/drawing/2014/main" id="{FB3BE085-5184-55BB-CB37-C77BF5310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9213"/>
            <a:ext cx="1828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Рисунок 2">
            <a:extLst>
              <a:ext uri="{FF2B5EF4-FFF2-40B4-BE49-F238E27FC236}">
                <a16:creationId xmlns:a16="http://schemas.microsoft.com/office/drawing/2014/main" id="{753A30ED-8FAF-C04C-A706-90EE47A67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75" y="5942013"/>
            <a:ext cx="91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
            <a:extLst>
              <a:ext uri="{FF2B5EF4-FFF2-40B4-BE49-F238E27FC236}">
                <a16:creationId xmlns:a16="http://schemas.microsoft.com/office/drawing/2014/main" id="{C79AF386-9387-824E-3967-6281BC761549}"/>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2403" name="Rectangle 11">
            <a:extLst>
              <a:ext uri="{FF2B5EF4-FFF2-40B4-BE49-F238E27FC236}">
                <a16:creationId xmlns:a16="http://schemas.microsoft.com/office/drawing/2014/main" id="{51055844-9A0E-D44F-ED07-F960367BA9B1}"/>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2404" name="Rectangle 12">
            <a:extLst>
              <a:ext uri="{FF2B5EF4-FFF2-40B4-BE49-F238E27FC236}">
                <a16:creationId xmlns:a16="http://schemas.microsoft.com/office/drawing/2014/main" id="{15AC50B1-AA84-5BB7-C996-021103D26BED}"/>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2405" name="Рисунок 2">
            <a:extLst>
              <a:ext uri="{FF2B5EF4-FFF2-40B4-BE49-F238E27FC236}">
                <a16:creationId xmlns:a16="http://schemas.microsoft.com/office/drawing/2014/main" id="{EB665EBD-DB0C-0544-13B7-14521E633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9">
            <a:extLst>
              <a:ext uri="{FF2B5EF4-FFF2-40B4-BE49-F238E27FC236}">
                <a16:creationId xmlns:a16="http://schemas.microsoft.com/office/drawing/2014/main" id="{5D4E3B59-F1F9-4426-B501-D962559FA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9" descr="f17">
            <a:extLst>
              <a:ext uri="{FF2B5EF4-FFF2-40B4-BE49-F238E27FC236}">
                <a16:creationId xmlns:a16="http://schemas.microsoft.com/office/drawing/2014/main" id="{B675FBE2-5EFC-7303-0EA1-D3D2DD29F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63" y="1190625"/>
            <a:ext cx="321468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11" descr="upload.wikimedia.org/wikipedia/commons/e/e5/Kol...">
            <a:extLst>
              <a:ext uri="{FF2B5EF4-FFF2-40B4-BE49-F238E27FC236}">
                <a16:creationId xmlns:a16="http://schemas.microsoft.com/office/drawing/2014/main" id="{0D8ED251-F0FE-4393-04A3-C1CE5F958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001713"/>
            <a:ext cx="33337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9" name="Прямоугольник 2">
            <a:extLst>
              <a:ext uri="{FF2B5EF4-FFF2-40B4-BE49-F238E27FC236}">
                <a16:creationId xmlns:a16="http://schemas.microsoft.com/office/drawing/2014/main" id="{17C45B60-0BE8-1C33-53A5-3DA9B8A40C5B}"/>
              </a:ext>
            </a:extLst>
          </p:cNvPr>
          <p:cNvSpPr>
            <a:spLocks noChangeArrowheads="1"/>
          </p:cNvSpPr>
          <p:nvPr/>
        </p:nvSpPr>
        <p:spPr bwMode="auto">
          <a:xfrm>
            <a:off x="1150938" y="5416550"/>
            <a:ext cx="619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ru-RU" sz="2000" b="1">
                <a:solidFill>
                  <a:srgbClr val="0000CC"/>
                </a:solidFill>
                <a:latin typeface="Times New Roman" panose="02020603050405020304" pitchFamily="18" charset="0"/>
                <a:cs typeface="Times New Roman" panose="02020603050405020304" pitchFamily="18" charset="0"/>
              </a:rPr>
              <a:t>Θεόδωρος Kολοκοτρώνης</a:t>
            </a:r>
            <a:r>
              <a:rPr lang="ru-RU" altLang="ru-RU" sz="2000" b="1">
                <a:solidFill>
                  <a:srgbClr val="C00000"/>
                </a:solidFill>
                <a:latin typeface="Times New Roman" panose="02020603050405020304" pitchFamily="18" charset="0"/>
                <a:cs typeface="Times New Roman" panose="02020603050405020304" pitchFamily="18" charset="0"/>
              </a:rPr>
              <a:t> - </a:t>
            </a:r>
            <a:r>
              <a:rPr lang="el-GR" altLang="ru-RU" sz="2000" b="1">
                <a:solidFill>
                  <a:srgbClr val="C00000"/>
                </a:solidFill>
                <a:latin typeface="Times New Roman" panose="02020603050405020304" pitchFamily="18" charset="0"/>
                <a:cs typeface="Times New Roman" panose="02020603050405020304" pitchFamily="18" charset="0"/>
              </a:rPr>
              <a:t> Феодор Колокотронис </a:t>
            </a:r>
            <a:endParaRPr lang="ru-RU" altLang="ru-RU" sz="20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5000">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
            <a:extLst>
              <a:ext uri="{FF2B5EF4-FFF2-40B4-BE49-F238E27FC236}">
                <a16:creationId xmlns:a16="http://schemas.microsoft.com/office/drawing/2014/main" id="{FF23A60B-898C-6447-A352-4FBCE1BD7225}"/>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3427" name="Rectangle 11">
            <a:extLst>
              <a:ext uri="{FF2B5EF4-FFF2-40B4-BE49-F238E27FC236}">
                <a16:creationId xmlns:a16="http://schemas.microsoft.com/office/drawing/2014/main" id="{5A7B5690-7822-D209-4DB2-4B40FC214F3F}"/>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3428" name="Rectangle 12">
            <a:extLst>
              <a:ext uri="{FF2B5EF4-FFF2-40B4-BE49-F238E27FC236}">
                <a16:creationId xmlns:a16="http://schemas.microsoft.com/office/drawing/2014/main" id="{8D623EC4-4D61-90FE-FA23-C6AC47F623BC}"/>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3429" name="Рисунок 2">
            <a:extLst>
              <a:ext uri="{FF2B5EF4-FFF2-40B4-BE49-F238E27FC236}">
                <a16:creationId xmlns:a16="http://schemas.microsoft.com/office/drawing/2014/main" id="{C68B8629-875E-C5F9-98CD-B6DDCD0C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9">
            <a:extLst>
              <a:ext uri="{FF2B5EF4-FFF2-40B4-BE49-F238E27FC236}">
                <a16:creationId xmlns:a16="http://schemas.microsoft.com/office/drawing/2014/main" id="{F0E56DE8-3CED-B463-BFEF-A9E81B1C5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3" descr="Ρήγας Βελεστινλής (Φεραίος): Ο πρόδρομος και πρωτεργάτης του Νεοελληνικού  Διαφωτισμού και της Επανάστασης - OTA VOICE">
            <a:extLst>
              <a:ext uri="{FF2B5EF4-FFF2-40B4-BE49-F238E27FC236}">
                <a16:creationId xmlns:a16="http://schemas.microsoft.com/office/drawing/2014/main" id="{0D77FDE9-FDF1-D2F5-BAB4-29E59AF6A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981075"/>
            <a:ext cx="45180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2" name="Прямоугольник 1">
            <a:extLst>
              <a:ext uri="{FF2B5EF4-FFF2-40B4-BE49-F238E27FC236}">
                <a16:creationId xmlns:a16="http://schemas.microsoft.com/office/drawing/2014/main" id="{05B20CC8-3163-2EAD-6F19-CCBDBB95C4DE}"/>
              </a:ext>
            </a:extLst>
          </p:cNvPr>
          <p:cNvSpPr>
            <a:spLocks noChangeArrowheads="1"/>
          </p:cNvSpPr>
          <p:nvPr/>
        </p:nvSpPr>
        <p:spPr bwMode="auto">
          <a:xfrm>
            <a:off x="5148263" y="2090738"/>
            <a:ext cx="38068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000" b="1">
                <a:solidFill>
                  <a:srgbClr val="C00000"/>
                </a:solidFill>
                <a:latin typeface="Times New Roman" panose="02020603050405020304" pitchFamily="18" charset="0"/>
                <a:cs typeface="Times New Roman" panose="02020603050405020304" pitchFamily="18" charset="0"/>
              </a:rPr>
              <a:t>Ригас Велестинлис-Фереос  </a:t>
            </a:r>
          </a:p>
          <a:p>
            <a:pPr>
              <a:spcBef>
                <a:spcPct val="0"/>
              </a:spcBef>
              <a:buFontTx/>
              <a:buNone/>
            </a:pPr>
            <a:r>
              <a:rPr lang="ru-RU" altLang="ru-RU" sz="2000" b="1">
                <a:solidFill>
                  <a:srgbClr val="0000CC"/>
                </a:solidFill>
                <a:latin typeface="Times New Roman" panose="02020603050405020304" pitchFamily="18" charset="0"/>
                <a:cs typeface="Times New Roman" panose="02020603050405020304" pitchFamily="18" charset="0"/>
              </a:rPr>
              <a:t>- </a:t>
            </a:r>
            <a:r>
              <a:rPr lang="el-GR" altLang="ru-RU" sz="2000" b="1">
                <a:solidFill>
                  <a:srgbClr val="0000CC"/>
                </a:solidFill>
                <a:latin typeface="Times New Roman" panose="02020603050405020304" pitchFamily="18" charset="0"/>
                <a:cs typeface="Times New Roman" panose="02020603050405020304" pitchFamily="18" charset="0"/>
              </a:rPr>
              <a:t>Ρήγας Βελεστινλής-Φεραίος </a:t>
            </a:r>
            <a:endParaRPr lang="ru-RU" altLang="ru-RU" sz="2000">
              <a:solidFill>
                <a:srgbClr val="0000CC"/>
              </a:solidFill>
              <a:latin typeface="Times New Roman" panose="02020603050405020304" pitchFamily="18" charset="0"/>
              <a:cs typeface="Times New Roman" panose="02020603050405020304" pitchFamily="18" charset="0"/>
            </a:endParaRPr>
          </a:p>
          <a:p>
            <a:pPr>
              <a:spcBef>
                <a:spcPct val="0"/>
              </a:spcBef>
              <a:buFontTx/>
              <a:buNone/>
            </a:pPr>
            <a:endParaRPr lang="ru-RU" altLang="ru-RU" sz="200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5000">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
            <a:extLst>
              <a:ext uri="{FF2B5EF4-FFF2-40B4-BE49-F238E27FC236}">
                <a16:creationId xmlns:a16="http://schemas.microsoft.com/office/drawing/2014/main" id="{82AE4A10-E6C6-9240-240B-EA289DEC90F1}"/>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4451" name="Rectangle 11">
            <a:extLst>
              <a:ext uri="{FF2B5EF4-FFF2-40B4-BE49-F238E27FC236}">
                <a16:creationId xmlns:a16="http://schemas.microsoft.com/office/drawing/2014/main" id="{AF201C9F-D32F-F1C3-CC15-478BB3CE049D}"/>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4452" name="Rectangle 12">
            <a:extLst>
              <a:ext uri="{FF2B5EF4-FFF2-40B4-BE49-F238E27FC236}">
                <a16:creationId xmlns:a16="http://schemas.microsoft.com/office/drawing/2014/main" id="{58EEAF96-9FB0-E1A6-3ABB-D7357FC25E51}"/>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4453" name="Рисунок 2">
            <a:extLst>
              <a:ext uri="{FF2B5EF4-FFF2-40B4-BE49-F238E27FC236}">
                <a16:creationId xmlns:a16="http://schemas.microsoft.com/office/drawing/2014/main" id="{8EA77B4D-62B1-49BA-7F76-FCB58BAF0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9">
            <a:extLst>
              <a:ext uri="{FF2B5EF4-FFF2-40B4-BE49-F238E27FC236}">
                <a16:creationId xmlns:a16="http://schemas.microsoft.com/office/drawing/2014/main" id="{498657D7-C798-5FC8-2820-23F23F4F8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4" descr="Η κύρια παράσταση και τίτλος της Χάρτας του Ρήγα Φεραίου, από το 4ο φύλλο (φωτ.: Βικιπαίδεια).">
            <a:extLst>
              <a:ext uri="{FF2B5EF4-FFF2-40B4-BE49-F238E27FC236}">
                <a16:creationId xmlns:a16="http://schemas.microsoft.com/office/drawing/2014/main" id="{91EE1177-2785-B628-5685-067C0B34E20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572000" y="3933825"/>
            <a:ext cx="2255838"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3" descr="Картинки по запросу &quot;χάρτα του ρήγα&quot;&quot;">
            <a:extLst>
              <a:ext uri="{FF2B5EF4-FFF2-40B4-BE49-F238E27FC236}">
                <a16:creationId xmlns:a16="http://schemas.microsoft.com/office/drawing/2014/main" id="{A5A5FC93-04FF-506C-B9BD-B9E1F2F47BAE}"/>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7950" y="984250"/>
            <a:ext cx="2874963"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2" descr="Картинки по запросу &quot;χάρτα του ρήγα&quot;&quot;">
            <a:extLst>
              <a:ext uri="{FF2B5EF4-FFF2-40B4-BE49-F238E27FC236}">
                <a16:creationId xmlns:a16="http://schemas.microsoft.com/office/drawing/2014/main" id="{D72FFA4A-C706-3CD3-8B76-B8D7D3DC94D5}"/>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173413" y="984250"/>
            <a:ext cx="4221162"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1" descr="Картинки по запросу &quot;ρήγας βελεστινλής&quot;&quot;">
            <a:extLst>
              <a:ext uri="{FF2B5EF4-FFF2-40B4-BE49-F238E27FC236}">
                <a16:creationId xmlns:a16="http://schemas.microsoft.com/office/drawing/2014/main" id="{A437DEE5-04FE-8F39-8B50-64AA74440A64}"/>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250825" y="4092575"/>
            <a:ext cx="3484563"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Rectangle 6">
            <a:extLst>
              <a:ext uri="{FF2B5EF4-FFF2-40B4-BE49-F238E27FC236}">
                <a16:creationId xmlns:a16="http://schemas.microsoft.com/office/drawing/2014/main" id="{85A0A650-8A74-0DD1-F8C0-306256CD3EC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104460" name="Rectangle 7">
            <a:extLst>
              <a:ext uri="{FF2B5EF4-FFF2-40B4-BE49-F238E27FC236}">
                <a16:creationId xmlns:a16="http://schemas.microsoft.com/office/drawing/2014/main" id="{9318EB5A-23F2-1963-CF8B-6D7FF4C6B1AF}"/>
              </a:ext>
            </a:extLst>
          </p:cNvPr>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104461" name="Rectangle 8">
            <a:extLst>
              <a:ext uri="{FF2B5EF4-FFF2-40B4-BE49-F238E27FC236}">
                <a16:creationId xmlns:a16="http://schemas.microsoft.com/office/drawing/2014/main" id="{48F14875-8E9E-3591-FE46-57F0CBB00660}"/>
              </a:ext>
            </a:extLst>
          </p:cNvPr>
          <p:cNvSpPr>
            <a:spLocks noChangeArrowheads="1"/>
          </p:cNvSpPr>
          <p:nvPr/>
        </p:nvSpPr>
        <p:spPr bwMode="auto">
          <a:xfrm>
            <a:off x="0" y="7153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Tree>
  </p:cSld>
  <p:clrMapOvr>
    <a:masterClrMapping/>
  </p:clrMapOvr>
  <p:transition spd="med" advClick="0" advTm="5000">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
            <a:extLst>
              <a:ext uri="{FF2B5EF4-FFF2-40B4-BE49-F238E27FC236}">
                <a16:creationId xmlns:a16="http://schemas.microsoft.com/office/drawing/2014/main" id="{21F1EB18-2258-57AE-1C6A-2E780FEACCC0}"/>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5475" name="Rectangle 11">
            <a:extLst>
              <a:ext uri="{FF2B5EF4-FFF2-40B4-BE49-F238E27FC236}">
                <a16:creationId xmlns:a16="http://schemas.microsoft.com/office/drawing/2014/main" id="{00F1691B-CB07-35DB-2FEC-BB8FB6F2F915}"/>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5476" name="Rectangle 12">
            <a:extLst>
              <a:ext uri="{FF2B5EF4-FFF2-40B4-BE49-F238E27FC236}">
                <a16:creationId xmlns:a16="http://schemas.microsoft.com/office/drawing/2014/main" id="{102B1C2D-7872-7DE4-D1BE-6EC2E3E12170}"/>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5477" name="Рисунок 2">
            <a:extLst>
              <a:ext uri="{FF2B5EF4-FFF2-40B4-BE49-F238E27FC236}">
                <a16:creationId xmlns:a16="http://schemas.microsoft.com/office/drawing/2014/main" id="{6E43085D-2D4C-534B-4FEB-CC4069CA5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9">
            <a:extLst>
              <a:ext uri="{FF2B5EF4-FFF2-40B4-BE49-F238E27FC236}">
                <a16:creationId xmlns:a16="http://schemas.microsoft.com/office/drawing/2014/main" id="{C4C3F926-3635-D6DB-F9BB-9FC3D1F8E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Прямоугольник 1">
            <a:extLst>
              <a:ext uri="{FF2B5EF4-FFF2-40B4-BE49-F238E27FC236}">
                <a16:creationId xmlns:a16="http://schemas.microsoft.com/office/drawing/2014/main" id="{C3C099B2-0BDF-0F72-B9AE-29484F4ED940}"/>
              </a:ext>
            </a:extLst>
          </p:cNvPr>
          <p:cNvSpPr>
            <a:spLocks noChangeArrowheads="1"/>
          </p:cNvSpPr>
          <p:nvPr/>
        </p:nvSpPr>
        <p:spPr bwMode="auto">
          <a:xfrm>
            <a:off x="5294313" y="2400300"/>
            <a:ext cx="2662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Асимакис Заимис</a:t>
            </a:r>
            <a:endParaRPr lang="ru-RU" altLang="ru-RU" sz="24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Ασημάκης Ζαΐμης</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05480" name="Рисунок 64" descr="Ζαΐμης, Ασημάκης (Κερπινή Καλαβρύτων, 1761 ; - Ναύπλιο, 1826)">
            <a:extLst>
              <a:ext uri="{FF2B5EF4-FFF2-40B4-BE49-F238E27FC236}">
                <a16:creationId xmlns:a16="http://schemas.microsoft.com/office/drawing/2014/main" id="{4620FB25-7D55-1DE9-B44C-B268879AF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052513"/>
            <a:ext cx="2800350"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a:extLst>
              <a:ext uri="{FF2B5EF4-FFF2-40B4-BE49-F238E27FC236}">
                <a16:creationId xmlns:a16="http://schemas.microsoft.com/office/drawing/2014/main" id="{C92C8FB2-8648-82F7-A0A1-84DF93683B21}"/>
              </a:ext>
            </a:extLst>
          </p:cNvPr>
          <p:cNvSpPr>
            <a:spLocks noGrp="1"/>
          </p:cNvSpPr>
          <p:nvPr>
            <p:ph type="title"/>
          </p:nvPr>
        </p:nvSpPr>
        <p:spPr/>
        <p:txBody>
          <a:bodyPr/>
          <a:lstStyle/>
          <a:p>
            <a:endParaRPr lang="el-GR" altLang="el-GR"/>
          </a:p>
        </p:txBody>
      </p:sp>
      <p:pic>
        <p:nvPicPr>
          <p:cNvPr id="12291" name="Объект 7">
            <a:extLst>
              <a:ext uri="{FF2B5EF4-FFF2-40B4-BE49-F238E27FC236}">
                <a16:creationId xmlns:a16="http://schemas.microsoft.com/office/drawing/2014/main" id="{28BD2882-8B24-0DC8-CCBC-62AA954D66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188913"/>
            <a:ext cx="5584825" cy="7446962"/>
          </a:xfrm>
        </p:spPr>
      </p:pic>
    </p:spTree>
  </p:cSld>
  <p:clrMapOvr>
    <a:masterClrMapping/>
  </p:clrMapOvr>
  <p:transition spd="med" advClick="0" advTm="5000">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
            <a:extLst>
              <a:ext uri="{FF2B5EF4-FFF2-40B4-BE49-F238E27FC236}">
                <a16:creationId xmlns:a16="http://schemas.microsoft.com/office/drawing/2014/main" id="{C1C50E62-1A13-E240-FCC8-DEAD66866C2C}"/>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6499" name="Rectangle 11">
            <a:extLst>
              <a:ext uri="{FF2B5EF4-FFF2-40B4-BE49-F238E27FC236}">
                <a16:creationId xmlns:a16="http://schemas.microsoft.com/office/drawing/2014/main" id="{F5C424DF-7148-2FC8-507F-79273D1B8773}"/>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6500" name="Rectangle 12">
            <a:extLst>
              <a:ext uri="{FF2B5EF4-FFF2-40B4-BE49-F238E27FC236}">
                <a16:creationId xmlns:a16="http://schemas.microsoft.com/office/drawing/2014/main" id="{BC489502-0B39-CB1E-F542-780C0947A98B}"/>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6501" name="Рисунок 2">
            <a:extLst>
              <a:ext uri="{FF2B5EF4-FFF2-40B4-BE49-F238E27FC236}">
                <a16:creationId xmlns:a16="http://schemas.microsoft.com/office/drawing/2014/main" id="{C2B00F93-8266-EFE8-3B32-DF45913CD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9">
            <a:extLst>
              <a:ext uri="{FF2B5EF4-FFF2-40B4-BE49-F238E27FC236}">
                <a16:creationId xmlns:a16="http://schemas.microsoft.com/office/drawing/2014/main" id="{41B3E644-89FD-B621-2560-A44CAED7E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Прямоугольник 1">
            <a:extLst>
              <a:ext uri="{FF2B5EF4-FFF2-40B4-BE49-F238E27FC236}">
                <a16:creationId xmlns:a16="http://schemas.microsoft.com/office/drawing/2014/main" id="{C53F726B-E2C2-620B-9011-794DF7B77F7F}"/>
              </a:ext>
            </a:extLst>
          </p:cNvPr>
          <p:cNvSpPr>
            <a:spLocks noChangeArrowheads="1"/>
          </p:cNvSpPr>
          <p:nvPr/>
        </p:nvSpPr>
        <p:spPr bwMode="auto">
          <a:xfrm>
            <a:off x="2028825" y="5281613"/>
            <a:ext cx="4960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Димитриос (Дмитрий) Ипсиланти</a:t>
            </a:r>
          </a:p>
          <a:p>
            <a:pPr algn="ct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Δημήτριος Υψηλάντης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06504" name="Рисунок 26">
            <a:extLst>
              <a:ext uri="{FF2B5EF4-FFF2-40B4-BE49-F238E27FC236}">
                <a16:creationId xmlns:a16="http://schemas.microsoft.com/office/drawing/2014/main" id="{8E531103-A37E-3663-9220-33CDFFEA0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413" y="981075"/>
            <a:ext cx="53482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
            <a:extLst>
              <a:ext uri="{FF2B5EF4-FFF2-40B4-BE49-F238E27FC236}">
                <a16:creationId xmlns:a16="http://schemas.microsoft.com/office/drawing/2014/main" id="{21A596AD-0804-4CBE-0087-B0BA1E1FFC5A}"/>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7523" name="Rectangle 11">
            <a:extLst>
              <a:ext uri="{FF2B5EF4-FFF2-40B4-BE49-F238E27FC236}">
                <a16:creationId xmlns:a16="http://schemas.microsoft.com/office/drawing/2014/main" id="{C358236E-54BE-CB8F-4854-7DE9BA30B324}"/>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7524" name="Rectangle 12">
            <a:extLst>
              <a:ext uri="{FF2B5EF4-FFF2-40B4-BE49-F238E27FC236}">
                <a16:creationId xmlns:a16="http://schemas.microsoft.com/office/drawing/2014/main" id="{01E81974-AF82-83A8-E184-FC81F77FF8F3}"/>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7525" name="Рисунок 2">
            <a:extLst>
              <a:ext uri="{FF2B5EF4-FFF2-40B4-BE49-F238E27FC236}">
                <a16:creationId xmlns:a16="http://schemas.microsoft.com/office/drawing/2014/main" id="{E397D1DD-AE50-4850-1FB2-4E5F93A5A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9">
            <a:extLst>
              <a:ext uri="{FF2B5EF4-FFF2-40B4-BE49-F238E27FC236}">
                <a16:creationId xmlns:a16="http://schemas.microsoft.com/office/drawing/2014/main" id="{F58232BB-FA94-9F76-680A-A2F1F2A14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Прямоугольник 1">
            <a:extLst>
              <a:ext uri="{FF2B5EF4-FFF2-40B4-BE49-F238E27FC236}">
                <a16:creationId xmlns:a16="http://schemas.microsoft.com/office/drawing/2014/main" id="{52878994-B595-449F-C51F-64116FA2B2E4}"/>
              </a:ext>
            </a:extLst>
          </p:cNvPr>
          <p:cNvSpPr>
            <a:spLocks noChangeArrowheads="1"/>
          </p:cNvSpPr>
          <p:nvPr/>
        </p:nvSpPr>
        <p:spPr bwMode="auto">
          <a:xfrm>
            <a:off x="5546725" y="2565400"/>
            <a:ext cx="2409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Мосхо Дзавела </a:t>
            </a: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Μόσχω Τζαβέλα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07528" name="Рисунок 25" descr="Μοσχω Τζαβέλα | Astrolife">
            <a:extLst>
              <a:ext uri="{FF2B5EF4-FFF2-40B4-BE49-F238E27FC236}">
                <a16:creationId xmlns:a16="http://schemas.microsoft.com/office/drawing/2014/main" id="{301133E0-06ED-5829-2224-35453DEDA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12863"/>
            <a:ext cx="34163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
            <a:extLst>
              <a:ext uri="{FF2B5EF4-FFF2-40B4-BE49-F238E27FC236}">
                <a16:creationId xmlns:a16="http://schemas.microsoft.com/office/drawing/2014/main" id="{3C3878B1-D22A-3292-E129-76C14531F831}"/>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8547" name="Rectangle 11">
            <a:extLst>
              <a:ext uri="{FF2B5EF4-FFF2-40B4-BE49-F238E27FC236}">
                <a16:creationId xmlns:a16="http://schemas.microsoft.com/office/drawing/2014/main" id="{E913D382-6F20-589B-D2A3-A3C4F69AA303}"/>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8548" name="Rectangle 12">
            <a:extLst>
              <a:ext uri="{FF2B5EF4-FFF2-40B4-BE49-F238E27FC236}">
                <a16:creationId xmlns:a16="http://schemas.microsoft.com/office/drawing/2014/main" id="{1D4A7441-5D48-A404-E641-3913C4EF8D67}"/>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8549" name="Рисунок 2">
            <a:extLst>
              <a:ext uri="{FF2B5EF4-FFF2-40B4-BE49-F238E27FC236}">
                <a16:creationId xmlns:a16="http://schemas.microsoft.com/office/drawing/2014/main" id="{577892DD-5E9C-128E-0B6D-D3917F53C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9">
            <a:extLst>
              <a:ext uri="{FF2B5EF4-FFF2-40B4-BE49-F238E27FC236}">
                <a16:creationId xmlns:a16="http://schemas.microsoft.com/office/drawing/2014/main" id="{DEADE0CE-8730-3B32-7FF4-E83E93681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Рисунок 24" descr="https://www.mixanitouxronou.gr/wp-content/uploads/2014/01/tzavelas_mtx.jpg">
            <a:extLst>
              <a:ext uri="{FF2B5EF4-FFF2-40B4-BE49-F238E27FC236}">
                <a16:creationId xmlns:a16="http://schemas.microsoft.com/office/drawing/2014/main" id="{73387A53-81D6-41DE-817B-048270491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300163"/>
            <a:ext cx="38639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Прямоугольник 9">
            <a:extLst>
              <a:ext uri="{FF2B5EF4-FFF2-40B4-BE49-F238E27FC236}">
                <a16:creationId xmlns:a16="http://schemas.microsoft.com/office/drawing/2014/main" id="{0B0639E9-0A46-6600-D540-3B30D29D5314}"/>
              </a:ext>
            </a:extLst>
          </p:cNvPr>
          <p:cNvSpPr>
            <a:spLocks noChangeArrowheads="1"/>
          </p:cNvSpPr>
          <p:nvPr/>
        </p:nvSpPr>
        <p:spPr bwMode="auto">
          <a:xfrm>
            <a:off x="5651500" y="2133600"/>
            <a:ext cx="2733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Ламброс Дзавелас</a:t>
            </a: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Λάμπρος Τζαβέλας</a:t>
            </a:r>
            <a:endParaRPr lang="ru-RU" altLang="ru-RU" sz="240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5000">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
            <a:extLst>
              <a:ext uri="{FF2B5EF4-FFF2-40B4-BE49-F238E27FC236}">
                <a16:creationId xmlns:a16="http://schemas.microsoft.com/office/drawing/2014/main" id="{96365B61-A83A-A394-3FBD-E11FC1796909}"/>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09571" name="Rectangle 11">
            <a:extLst>
              <a:ext uri="{FF2B5EF4-FFF2-40B4-BE49-F238E27FC236}">
                <a16:creationId xmlns:a16="http://schemas.microsoft.com/office/drawing/2014/main" id="{55D5FF62-A65F-A7EE-2BCC-7A8B425AEC81}"/>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09572" name="Rectangle 12">
            <a:extLst>
              <a:ext uri="{FF2B5EF4-FFF2-40B4-BE49-F238E27FC236}">
                <a16:creationId xmlns:a16="http://schemas.microsoft.com/office/drawing/2014/main" id="{BBB8849E-6720-13DD-CF6D-FD03E4DE378A}"/>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09573" name="Рисунок 2">
            <a:extLst>
              <a:ext uri="{FF2B5EF4-FFF2-40B4-BE49-F238E27FC236}">
                <a16:creationId xmlns:a16="http://schemas.microsoft.com/office/drawing/2014/main" id="{A889A2F7-82B5-0C6C-3FF4-BB1CD1CE5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9">
            <a:extLst>
              <a:ext uri="{FF2B5EF4-FFF2-40B4-BE49-F238E27FC236}">
                <a16:creationId xmlns:a16="http://schemas.microsoft.com/office/drawing/2014/main" id="{B82ED1EC-463A-F7A3-901C-D43796C40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Прямоугольник 2">
            <a:extLst>
              <a:ext uri="{FF2B5EF4-FFF2-40B4-BE49-F238E27FC236}">
                <a16:creationId xmlns:a16="http://schemas.microsoft.com/office/drawing/2014/main" id="{ADE53D05-3293-C8A3-A956-AB200DA7C324}"/>
              </a:ext>
            </a:extLst>
          </p:cNvPr>
          <p:cNvSpPr>
            <a:spLocks noChangeArrowheads="1"/>
          </p:cNvSpPr>
          <p:nvPr/>
        </p:nvSpPr>
        <p:spPr bwMode="auto">
          <a:xfrm>
            <a:off x="4165600" y="147955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Архимандрит Григорий Дикеос или Папафлессас</a:t>
            </a:r>
            <a:endParaRPr lang="ru-RU" altLang="ru-RU" sz="2400" b="1">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Αρχιμανδρίτης Γρηγόριος Δικαίος ή Παπαφλέσσας</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09576" name="Рисунок 60" descr="Παπαφλέσσας - Βικιπαίδεια">
            <a:extLst>
              <a:ext uri="{FF2B5EF4-FFF2-40B4-BE49-F238E27FC236}">
                <a16:creationId xmlns:a16="http://schemas.microsoft.com/office/drawing/2014/main" id="{C6AD7F13-D833-43CA-4387-1A540ED42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3" y="1263650"/>
            <a:ext cx="292576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
            <a:extLst>
              <a:ext uri="{FF2B5EF4-FFF2-40B4-BE49-F238E27FC236}">
                <a16:creationId xmlns:a16="http://schemas.microsoft.com/office/drawing/2014/main" id="{7E73B070-1576-FEBA-4B76-E67BFE3BA00D}"/>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0595" name="Rectangle 11">
            <a:extLst>
              <a:ext uri="{FF2B5EF4-FFF2-40B4-BE49-F238E27FC236}">
                <a16:creationId xmlns:a16="http://schemas.microsoft.com/office/drawing/2014/main" id="{8BE4F80F-2A28-98AE-A16B-A395D6FF3D6A}"/>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0596" name="Rectangle 12">
            <a:extLst>
              <a:ext uri="{FF2B5EF4-FFF2-40B4-BE49-F238E27FC236}">
                <a16:creationId xmlns:a16="http://schemas.microsoft.com/office/drawing/2014/main" id="{EEF60E77-72C4-A16F-3C2A-0CE0986C3E01}"/>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0597" name="Рисунок 2">
            <a:extLst>
              <a:ext uri="{FF2B5EF4-FFF2-40B4-BE49-F238E27FC236}">
                <a16:creationId xmlns:a16="http://schemas.microsoft.com/office/drawing/2014/main" id="{15E5C4F8-DF14-1AC7-6779-DC8D83122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9">
            <a:extLst>
              <a:ext uri="{FF2B5EF4-FFF2-40B4-BE49-F238E27FC236}">
                <a16:creationId xmlns:a16="http://schemas.microsoft.com/office/drawing/2014/main" id="{6413D6A9-78DF-D69F-2D46-4EB71EA1F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Прямоугольник 1">
            <a:extLst>
              <a:ext uri="{FF2B5EF4-FFF2-40B4-BE49-F238E27FC236}">
                <a16:creationId xmlns:a16="http://schemas.microsoft.com/office/drawing/2014/main" id="{5A585373-A1C3-F7EE-B4E4-B38EA19065CD}"/>
              </a:ext>
            </a:extLst>
          </p:cNvPr>
          <p:cNvSpPr>
            <a:spLocks noChangeArrowheads="1"/>
          </p:cNvSpPr>
          <p:nvPr/>
        </p:nvSpPr>
        <p:spPr bwMode="auto">
          <a:xfrm>
            <a:off x="5016500" y="2565400"/>
            <a:ext cx="3462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Иоаннис Макрияннис</a:t>
            </a: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Ιωάννης Μακρυγιάννης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0600" name="Рисунок 22" descr="Ιωάννης Μακρυγιάννης - Βικιπαίδεια">
            <a:extLst>
              <a:ext uri="{FF2B5EF4-FFF2-40B4-BE49-F238E27FC236}">
                <a16:creationId xmlns:a16="http://schemas.microsoft.com/office/drawing/2014/main" id="{E0C65B55-6AEF-A468-8C16-6E8780A1F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563" y="1123950"/>
            <a:ext cx="3049587"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
            <a:extLst>
              <a:ext uri="{FF2B5EF4-FFF2-40B4-BE49-F238E27FC236}">
                <a16:creationId xmlns:a16="http://schemas.microsoft.com/office/drawing/2014/main" id="{B37159C4-B15B-CDB3-0ACC-C91C732AACB2}"/>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1619" name="Rectangle 11">
            <a:extLst>
              <a:ext uri="{FF2B5EF4-FFF2-40B4-BE49-F238E27FC236}">
                <a16:creationId xmlns:a16="http://schemas.microsoft.com/office/drawing/2014/main" id="{CF485E97-C1FC-64DF-E468-ECB2330F05D9}"/>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1620" name="Rectangle 12">
            <a:extLst>
              <a:ext uri="{FF2B5EF4-FFF2-40B4-BE49-F238E27FC236}">
                <a16:creationId xmlns:a16="http://schemas.microsoft.com/office/drawing/2014/main" id="{97290506-46EE-B604-39E5-A38DBA6D09ED}"/>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1621" name="Рисунок 2">
            <a:extLst>
              <a:ext uri="{FF2B5EF4-FFF2-40B4-BE49-F238E27FC236}">
                <a16:creationId xmlns:a16="http://schemas.microsoft.com/office/drawing/2014/main" id="{248503CD-6A2D-4DBA-1369-17BF735CF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9">
            <a:extLst>
              <a:ext uri="{FF2B5EF4-FFF2-40B4-BE49-F238E27FC236}">
                <a16:creationId xmlns:a16="http://schemas.microsoft.com/office/drawing/2014/main" id="{F959FECD-7947-7E30-A56F-A9046AD18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Прямоугольник 1">
            <a:extLst>
              <a:ext uri="{FF2B5EF4-FFF2-40B4-BE49-F238E27FC236}">
                <a16:creationId xmlns:a16="http://schemas.microsoft.com/office/drawing/2014/main" id="{3D174D61-3251-9611-4477-752246DA2B81}"/>
              </a:ext>
            </a:extLst>
          </p:cNvPr>
          <p:cNvSpPr>
            <a:spLocks noChangeArrowheads="1"/>
          </p:cNvSpPr>
          <p:nvPr/>
        </p:nvSpPr>
        <p:spPr bwMode="auto">
          <a:xfrm>
            <a:off x="4427538" y="1898650"/>
            <a:ext cx="4572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Никитас Стамателопулос</a:t>
            </a:r>
            <a:r>
              <a:rPr lang="el-GR" altLang="ru-RU" sz="2400" b="1">
                <a:solidFill>
                  <a:srgbClr val="C00000"/>
                </a:solidFill>
                <a:latin typeface="Times New Roman" panose="02020603050405020304" pitchFamily="18" charset="0"/>
                <a:cs typeface="Times New Roman" panose="02020603050405020304" pitchFamily="18" charset="0"/>
              </a:rPr>
              <a:t> (</a:t>
            </a:r>
            <a:r>
              <a:rPr lang="ru-RU" altLang="ru-RU" sz="2400" b="1">
                <a:solidFill>
                  <a:srgbClr val="C00000"/>
                </a:solidFill>
                <a:latin typeface="Times New Roman" panose="02020603050405020304" pitchFamily="18" charset="0"/>
                <a:cs typeface="Times New Roman" panose="02020603050405020304" pitchFamily="18" charset="0"/>
              </a:rPr>
              <a:t>Никитарас Туркофаг</a:t>
            </a:r>
            <a:r>
              <a:rPr lang="el-GR" altLang="ru-RU" sz="2400" b="1">
                <a:solidFill>
                  <a:srgbClr val="C00000"/>
                </a:solidFill>
                <a:latin typeface="Times New Roman" panose="02020603050405020304" pitchFamily="18" charset="0"/>
                <a:cs typeface="Times New Roman" panose="02020603050405020304" pitchFamily="18" charset="0"/>
              </a:rPr>
              <a:t>/</a:t>
            </a:r>
            <a:r>
              <a:rPr lang="ru-RU" altLang="ru-RU" sz="2400" b="1">
                <a:solidFill>
                  <a:srgbClr val="C00000"/>
                </a:solidFill>
                <a:latin typeface="Times New Roman" panose="02020603050405020304" pitchFamily="18" charset="0"/>
                <a:cs typeface="Times New Roman" panose="02020603050405020304" pitchFamily="18" charset="0"/>
              </a:rPr>
              <a:t>Туркоед</a:t>
            </a:r>
            <a:r>
              <a:rPr lang="el-GR" altLang="ru-RU" sz="2400" b="1">
                <a:solidFill>
                  <a:srgbClr val="C00000"/>
                </a:solidFill>
                <a:latin typeface="Times New Roman" panose="02020603050405020304" pitchFamily="18" charset="0"/>
                <a:cs typeface="Times New Roman" panose="02020603050405020304" pitchFamily="18" charset="0"/>
              </a:rPr>
              <a:t>)</a:t>
            </a:r>
            <a:endParaRPr lang="ru-RU" altLang="ru-RU" sz="2400" b="1">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Νικήτας Σταματελόπουλος (Νικηταράς ο Τουρκοφάγος)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1624" name="Рисунок 58" descr="Νικηταράς - Βικιπαίδεια">
            <a:extLst>
              <a:ext uri="{FF2B5EF4-FFF2-40B4-BE49-F238E27FC236}">
                <a16:creationId xmlns:a16="http://schemas.microsoft.com/office/drawing/2014/main" id="{43F15C49-7C1C-9D16-A35B-3BE68A217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185863"/>
            <a:ext cx="348932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
            <a:extLst>
              <a:ext uri="{FF2B5EF4-FFF2-40B4-BE49-F238E27FC236}">
                <a16:creationId xmlns:a16="http://schemas.microsoft.com/office/drawing/2014/main" id="{40744561-7198-B607-EEFB-978B30E53047}"/>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2643" name="Rectangle 11">
            <a:extLst>
              <a:ext uri="{FF2B5EF4-FFF2-40B4-BE49-F238E27FC236}">
                <a16:creationId xmlns:a16="http://schemas.microsoft.com/office/drawing/2014/main" id="{92F1652B-A51B-72A6-8989-5A3279970540}"/>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2644" name="Rectangle 12">
            <a:extLst>
              <a:ext uri="{FF2B5EF4-FFF2-40B4-BE49-F238E27FC236}">
                <a16:creationId xmlns:a16="http://schemas.microsoft.com/office/drawing/2014/main" id="{DDD9AC30-1958-58C6-30C9-21A6307D552F}"/>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2645" name="Рисунок 2">
            <a:extLst>
              <a:ext uri="{FF2B5EF4-FFF2-40B4-BE49-F238E27FC236}">
                <a16:creationId xmlns:a16="http://schemas.microsoft.com/office/drawing/2014/main" id="{D1486CD5-A147-53F9-B07A-DF35637F3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9">
            <a:extLst>
              <a:ext uri="{FF2B5EF4-FFF2-40B4-BE49-F238E27FC236}">
                <a16:creationId xmlns:a16="http://schemas.microsoft.com/office/drawing/2014/main" id="{17A8CC29-81C5-6D36-CDA7-F2C4A7B9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Рисунок 57" descr="Γεώργιος Καραϊσκάκης - Βικιπαίδεια">
            <a:extLst>
              <a:ext uri="{FF2B5EF4-FFF2-40B4-BE49-F238E27FC236}">
                <a16:creationId xmlns:a16="http://schemas.microsoft.com/office/drawing/2014/main" id="{7B482625-9642-7AF7-02C9-0935989C1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162050"/>
            <a:ext cx="336708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Прямоугольник 1">
            <a:extLst>
              <a:ext uri="{FF2B5EF4-FFF2-40B4-BE49-F238E27FC236}">
                <a16:creationId xmlns:a16="http://schemas.microsoft.com/office/drawing/2014/main" id="{904A003D-6B35-F749-F80F-D0EA54FAB5F4}"/>
              </a:ext>
            </a:extLst>
          </p:cNvPr>
          <p:cNvSpPr>
            <a:spLocks noChangeArrowheads="1"/>
          </p:cNvSpPr>
          <p:nvPr/>
        </p:nvSpPr>
        <p:spPr bwMode="auto">
          <a:xfrm>
            <a:off x="4870450" y="1838325"/>
            <a:ext cx="3394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Георгиос Караискакис</a:t>
            </a:r>
            <a:endParaRPr lang="ru-RU" altLang="ru-RU" sz="24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Γεώργιος Καραϊσκάκης </a:t>
            </a:r>
            <a:endParaRPr lang="ru-RU" altLang="ru-RU" sz="240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5000">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
            <a:extLst>
              <a:ext uri="{FF2B5EF4-FFF2-40B4-BE49-F238E27FC236}">
                <a16:creationId xmlns:a16="http://schemas.microsoft.com/office/drawing/2014/main" id="{A5BA97AE-FD36-0429-458C-4A080DC53962}"/>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3667" name="Rectangle 11">
            <a:extLst>
              <a:ext uri="{FF2B5EF4-FFF2-40B4-BE49-F238E27FC236}">
                <a16:creationId xmlns:a16="http://schemas.microsoft.com/office/drawing/2014/main" id="{886E667D-7B8B-0B8B-C114-E50EC7EB5EED}"/>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3668" name="Rectangle 12">
            <a:extLst>
              <a:ext uri="{FF2B5EF4-FFF2-40B4-BE49-F238E27FC236}">
                <a16:creationId xmlns:a16="http://schemas.microsoft.com/office/drawing/2014/main" id="{64B11D51-67EB-F64E-07CE-DD93014DF5A6}"/>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3669" name="Рисунок 2">
            <a:extLst>
              <a:ext uri="{FF2B5EF4-FFF2-40B4-BE49-F238E27FC236}">
                <a16:creationId xmlns:a16="http://schemas.microsoft.com/office/drawing/2014/main" id="{36D809D0-9E09-BFBC-5069-034CF0E5D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9">
            <a:extLst>
              <a:ext uri="{FF2B5EF4-FFF2-40B4-BE49-F238E27FC236}">
                <a16:creationId xmlns:a16="http://schemas.microsoft.com/office/drawing/2014/main" id="{70C6D36C-D75E-0F3E-70BB-269363407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Прямоугольник 1">
            <a:extLst>
              <a:ext uri="{FF2B5EF4-FFF2-40B4-BE49-F238E27FC236}">
                <a16:creationId xmlns:a16="http://schemas.microsoft.com/office/drawing/2014/main" id="{6EB73872-F922-8AC2-1090-BE8476B5A243}"/>
              </a:ext>
            </a:extLst>
          </p:cNvPr>
          <p:cNvSpPr>
            <a:spLocks noChangeArrowheads="1"/>
          </p:cNvSpPr>
          <p:nvPr/>
        </p:nvSpPr>
        <p:spPr bwMode="auto">
          <a:xfrm>
            <a:off x="3708400" y="1701800"/>
            <a:ext cx="523716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Афанасиос Рази – Коцикас, предводитель гвардии Мессолонги</a:t>
            </a:r>
          </a:p>
          <a:p>
            <a:pPr algn="ctr">
              <a:spcBef>
                <a:spcPct val="0"/>
              </a:spcBef>
              <a:buFontTx/>
              <a:buNone/>
            </a:pPr>
            <a:endParaRPr lang="ru-RU" altLang="ru-RU" sz="2400" b="1">
              <a:solidFill>
                <a:srgbClr val="0000CC"/>
              </a:solidFill>
              <a:latin typeface="Times New Roman" panose="02020603050405020304" pitchFamily="18" charset="0"/>
              <a:cs typeface="Times New Roman" panose="02020603050405020304" pitchFamily="18" charset="0"/>
            </a:endParaRPr>
          </a:p>
          <a:p>
            <a:pPr algn="ct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Αθανάσιος Ραζή</a:t>
            </a:r>
            <a:r>
              <a:rPr lang="ru-RU" altLang="ru-RU" sz="2400" b="1">
                <a:solidFill>
                  <a:srgbClr val="0000CC"/>
                </a:solidFill>
                <a:latin typeface="Times New Roman" panose="02020603050405020304" pitchFamily="18" charset="0"/>
                <a:cs typeface="Times New Roman" panose="02020603050405020304" pitchFamily="18" charset="0"/>
              </a:rPr>
              <a:t> - </a:t>
            </a:r>
            <a:r>
              <a:rPr lang="el-GR" altLang="ru-RU" sz="2400" b="1">
                <a:solidFill>
                  <a:srgbClr val="0000CC"/>
                </a:solidFill>
                <a:latin typeface="Times New Roman" panose="02020603050405020304" pitchFamily="18" charset="0"/>
                <a:cs typeface="Times New Roman" panose="02020603050405020304" pitchFamily="18" charset="0"/>
              </a:rPr>
              <a:t>Κότσικας</a:t>
            </a:r>
            <a:endParaRPr lang="ru-RU" altLang="ru-RU" sz="2400" b="1">
              <a:solidFill>
                <a:srgbClr val="0000CC"/>
              </a:solidFill>
              <a:latin typeface="Times New Roman" panose="02020603050405020304" pitchFamily="18" charset="0"/>
              <a:cs typeface="Times New Roman" panose="02020603050405020304" pitchFamily="18" charset="0"/>
            </a:endParaRPr>
          </a:p>
          <a:p>
            <a:pPr algn="ct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της Φρουράς των Μεσολογγιτών  </a:t>
            </a:r>
            <a:endParaRPr lang="ru-RU" altLang="ru-RU" sz="2400">
              <a:solidFill>
                <a:srgbClr val="0000CC"/>
              </a:solidFill>
              <a:latin typeface="Times New Roman" panose="02020603050405020304" pitchFamily="18" charset="0"/>
              <a:cs typeface="Times New Roman" panose="02020603050405020304" pitchFamily="18" charset="0"/>
            </a:endParaRPr>
          </a:p>
          <a:p>
            <a:pPr>
              <a:spcBef>
                <a:spcPct val="0"/>
              </a:spcBef>
              <a:buFontTx/>
              <a:buNone/>
            </a:pP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3672" name="Рисунок 19" descr="Ημέρα Μνήμης του αρχηγού της Ηρωικής Φρουράς Αθανάσιου Ραζή-Κότσικα -  AgrinioNews">
            <a:extLst>
              <a:ext uri="{FF2B5EF4-FFF2-40B4-BE49-F238E27FC236}">
                <a16:creationId xmlns:a16="http://schemas.microsoft.com/office/drawing/2014/main" id="{21512B4F-4B99-FEEE-9F82-6D5E3BAFF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252538"/>
            <a:ext cx="29543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
            <a:extLst>
              <a:ext uri="{FF2B5EF4-FFF2-40B4-BE49-F238E27FC236}">
                <a16:creationId xmlns:a16="http://schemas.microsoft.com/office/drawing/2014/main" id="{EAEE5155-AE83-3880-969B-85CDE73B3A61}"/>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4691" name="Rectangle 11">
            <a:extLst>
              <a:ext uri="{FF2B5EF4-FFF2-40B4-BE49-F238E27FC236}">
                <a16:creationId xmlns:a16="http://schemas.microsoft.com/office/drawing/2014/main" id="{1D388E42-2FE9-26D1-4A1E-9C3E261DBBDB}"/>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4692" name="Rectangle 12">
            <a:extLst>
              <a:ext uri="{FF2B5EF4-FFF2-40B4-BE49-F238E27FC236}">
                <a16:creationId xmlns:a16="http://schemas.microsoft.com/office/drawing/2014/main" id="{2BEC0BCB-0735-5B96-B3DF-55D2D178AF44}"/>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4693" name="Рисунок 2">
            <a:extLst>
              <a:ext uri="{FF2B5EF4-FFF2-40B4-BE49-F238E27FC236}">
                <a16:creationId xmlns:a16="http://schemas.microsoft.com/office/drawing/2014/main" id="{BBF0EB88-3C17-3FDE-09FE-F334E2AE5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9">
            <a:extLst>
              <a:ext uri="{FF2B5EF4-FFF2-40B4-BE49-F238E27FC236}">
                <a16:creationId xmlns:a16="http://schemas.microsoft.com/office/drawing/2014/main" id="{EC3E3DE8-BAC3-5724-3092-C3F06932A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Прямоугольник 1">
            <a:extLst>
              <a:ext uri="{FF2B5EF4-FFF2-40B4-BE49-F238E27FC236}">
                <a16:creationId xmlns:a16="http://schemas.microsoft.com/office/drawing/2014/main" id="{42AE13BC-5BA0-CD44-012E-3207EC63832C}"/>
              </a:ext>
            </a:extLst>
          </p:cNvPr>
          <p:cNvSpPr>
            <a:spLocks noChangeArrowheads="1"/>
          </p:cNvSpPr>
          <p:nvPr/>
        </p:nvSpPr>
        <p:spPr bwMode="auto">
          <a:xfrm>
            <a:off x="1851025" y="5445125"/>
            <a:ext cx="4756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Адмирал</a:t>
            </a:r>
            <a:r>
              <a:rPr lang="el-GR" altLang="ru-RU" sz="2400" b="1">
                <a:solidFill>
                  <a:srgbClr val="C00000"/>
                </a:solidFill>
                <a:latin typeface="Times New Roman" panose="02020603050405020304" pitchFamily="18" charset="0"/>
                <a:cs typeface="Times New Roman" panose="02020603050405020304" pitchFamily="18" charset="0"/>
              </a:rPr>
              <a:t> Константинос Канарис</a:t>
            </a:r>
            <a:endParaRPr lang="ru-RU" altLang="ru-RU" sz="2400" b="1">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Κωνσταντίνος Κανάρης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4696" name="Рисунок 55" descr="Κωνσταντίνος Κανάρης - Βιογραφία - Σαν Σήμερα .gr">
            <a:extLst>
              <a:ext uri="{FF2B5EF4-FFF2-40B4-BE49-F238E27FC236}">
                <a16:creationId xmlns:a16="http://schemas.microsoft.com/office/drawing/2014/main" id="{9AD26EFF-D1F9-ACA0-F8F0-045DEF41E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1052513"/>
            <a:ext cx="5761038"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
            <a:extLst>
              <a:ext uri="{FF2B5EF4-FFF2-40B4-BE49-F238E27FC236}">
                <a16:creationId xmlns:a16="http://schemas.microsoft.com/office/drawing/2014/main" id="{F36F9BD6-D43D-7936-045E-3E801B41011C}"/>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5715" name="Rectangle 11">
            <a:extLst>
              <a:ext uri="{FF2B5EF4-FFF2-40B4-BE49-F238E27FC236}">
                <a16:creationId xmlns:a16="http://schemas.microsoft.com/office/drawing/2014/main" id="{13D1513F-DE64-64FB-1127-D661BC04EB59}"/>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5716" name="Rectangle 12">
            <a:extLst>
              <a:ext uri="{FF2B5EF4-FFF2-40B4-BE49-F238E27FC236}">
                <a16:creationId xmlns:a16="http://schemas.microsoft.com/office/drawing/2014/main" id="{CEA3607D-E3A2-7C34-70A3-86844610F3F3}"/>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5717" name="Рисунок 2">
            <a:extLst>
              <a:ext uri="{FF2B5EF4-FFF2-40B4-BE49-F238E27FC236}">
                <a16:creationId xmlns:a16="http://schemas.microsoft.com/office/drawing/2014/main" id="{B311C5FB-9345-60AF-96D7-16C7F84CC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9">
            <a:extLst>
              <a:ext uri="{FF2B5EF4-FFF2-40B4-BE49-F238E27FC236}">
                <a16:creationId xmlns:a16="http://schemas.microsoft.com/office/drawing/2014/main" id="{C1C4E1B9-43C5-D88E-B5A2-1CCC9FDB7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Прямоугольник 1">
            <a:extLst>
              <a:ext uri="{FF2B5EF4-FFF2-40B4-BE49-F238E27FC236}">
                <a16:creationId xmlns:a16="http://schemas.microsoft.com/office/drawing/2014/main" id="{872F68B7-1C26-AFD5-F0CA-05870D293924}"/>
              </a:ext>
            </a:extLst>
          </p:cNvPr>
          <p:cNvSpPr>
            <a:spLocks noChangeArrowheads="1"/>
          </p:cNvSpPr>
          <p:nvPr/>
        </p:nvSpPr>
        <p:spPr bwMode="auto">
          <a:xfrm>
            <a:off x="4689475" y="2205038"/>
            <a:ext cx="3789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Ласкарина Бубулина</a:t>
            </a:r>
            <a:endParaRPr lang="ru-RU" altLang="ru-RU" sz="24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Λασκαρίνα Μπουμπουλίνα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5720" name="Рисунок 17" descr="Λασκαρίνα Μπουμπουλίνα - Βικιπαίδεια">
            <a:extLst>
              <a:ext uri="{FF2B5EF4-FFF2-40B4-BE49-F238E27FC236}">
                <a16:creationId xmlns:a16="http://schemas.microsoft.com/office/drawing/2014/main" id="{E5C82751-14BB-D7FB-80BA-A05FFDCAD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190625"/>
            <a:ext cx="3727450"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a:extLst>
              <a:ext uri="{FF2B5EF4-FFF2-40B4-BE49-F238E27FC236}">
                <a16:creationId xmlns:a16="http://schemas.microsoft.com/office/drawing/2014/main" id="{9D803E97-C366-CD34-A470-1FB8449F864F}"/>
              </a:ext>
            </a:extLst>
          </p:cNvPr>
          <p:cNvSpPr>
            <a:spLocks noGrp="1"/>
          </p:cNvSpPr>
          <p:nvPr>
            <p:ph type="title"/>
          </p:nvPr>
        </p:nvSpPr>
        <p:spPr/>
        <p:txBody>
          <a:bodyPr/>
          <a:lstStyle/>
          <a:p>
            <a:endParaRPr lang="el-GR" altLang="el-GR"/>
          </a:p>
        </p:txBody>
      </p:sp>
      <p:pic>
        <p:nvPicPr>
          <p:cNvPr id="13315" name="Объект 4">
            <a:extLst>
              <a:ext uri="{FF2B5EF4-FFF2-40B4-BE49-F238E27FC236}">
                <a16:creationId xmlns:a16="http://schemas.microsoft.com/office/drawing/2014/main" id="{F36B6019-C59B-5E81-DF86-F60A96BFCD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534988"/>
            <a:ext cx="8064500" cy="6048375"/>
          </a:xfrm>
        </p:spPr>
      </p:pic>
    </p:spTree>
  </p:cSld>
  <p:clrMapOvr>
    <a:masterClrMapping/>
  </p:clrMapOvr>
  <p:transition spd="med" advClick="0" advTm="5000">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
            <a:extLst>
              <a:ext uri="{FF2B5EF4-FFF2-40B4-BE49-F238E27FC236}">
                <a16:creationId xmlns:a16="http://schemas.microsoft.com/office/drawing/2014/main" id="{40B45E25-6771-3275-4A7A-531BE0E1B781}"/>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6739" name="Rectangle 11">
            <a:extLst>
              <a:ext uri="{FF2B5EF4-FFF2-40B4-BE49-F238E27FC236}">
                <a16:creationId xmlns:a16="http://schemas.microsoft.com/office/drawing/2014/main" id="{320548F5-39E6-08CC-E4DB-0E2EE740DA5C}"/>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6740" name="Rectangle 12">
            <a:extLst>
              <a:ext uri="{FF2B5EF4-FFF2-40B4-BE49-F238E27FC236}">
                <a16:creationId xmlns:a16="http://schemas.microsoft.com/office/drawing/2014/main" id="{020DDE60-4638-31E4-84D5-3E034A7EAE79}"/>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6741" name="Рисунок 2">
            <a:extLst>
              <a:ext uri="{FF2B5EF4-FFF2-40B4-BE49-F238E27FC236}">
                <a16:creationId xmlns:a16="http://schemas.microsoft.com/office/drawing/2014/main" id="{C83D923F-FDD9-7954-6374-D5B231631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9">
            <a:extLst>
              <a:ext uri="{FF2B5EF4-FFF2-40B4-BE49-F238E27FC236}">
                <a16:creationId xmlns:a16="http://schemas.microsoft.com/office/drawing/2014/main" id="{45F00827-2E67-7431-952A-9DAA84FA5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Прямоугольник 2">
            <a:extLst>
              <a:ext uri="{FF2B5EF4-FFF2-40B4-BE49-F238E27FC236}">
                <a16:creationId xmlns:a16="http://schemas.microsoft.com/office/drawing/2014/main" id="{EF6CFB4F-D986-6727-342D-DABF62964E93}"/>
              </a:ext>
            </a:extLst>
          </p:cNvPr>
          <p:cNvSpPr>
            <a:spLocks noChangeArrowheads="1"/>
          </p:cNvSpPr>
          <p:nvPr/>
        </p:nvSpPr>
        <p:spPr bwMode="auto">
          <a:xfrm>
            <a:off x="5280025" y="2181225"/>
            <a:ext cx="32178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Одиссеас Андрутсос</a:t>
            </a:r>
            <a:endParaRPr lang="ru-RU" altLang="ru-RU" sz="2400" b="1">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Οδυσσέας Ανδρούτσος</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6744" name="Рисунок 16" descr="Οδυσσέας Ανδρούτσος - Βικιπαίδεια">
            <a:extLst>
              <a:ext uri="{FF2B5EF4-FFF2-40B4-BE49-F238E27FC236}">
                <a16:creationId xmlns:a16="http://schemas.microsoft.com/office/drawing/2014/main" id="{5C1A7BD8-F855-901F-EECC-6352478C8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5" y="1516063"/>
            <a:ext cx="35528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
            <a:extLst>
              <a:ext uri="{FF2B5EF4-FFF2-40B4-BE49-F238E27FC236}">
                <a16:creationId xmlns:a16="http://schemas.microsoft.com/office/drawing/2014/main" id="{4F96326B-46E7-2ABA-69C6-D3361168DB3B}"/>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7763" name="Rectangle 11">
            <a:extLst>
              <a:ext uri="{FF2B5EF4-FFF2-40B4-BE49-F238E27FC236}">
                <a16:creationId xmlns:a16="http://schemas.microsoft.com/office/drawing/2014/main" id="{14E05AD4-4A71-71B9-8DAC-B05172E7B086}"/>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7764" name="Rectangle 12">
            <a:extLst>
              <a:ext uri="{FF2B5EF4-FFF2-40B4-BE49-F238E27FC236}">
                <a16:creationId xmlns:a16="http://schemas.microsoft.com/office/drawing/2014/main" id="{FB23183A-5281-BC58-2603-05B2A70DDF93}"/>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7765" name="Рисунок 2">
            <a:extLst>
              <a:ext uri="{FF2B5EF4-FFF2-40B4-BE49-F238E27FC236}">
                <a16:creationId xmlns:a16="http://schemas.microsoft.com/office/drawing/2014/main" id="{B7C94952-68EF-7045-3798-F47ABC55E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9">
            <a:extLst>
              <a:ext uri="{FF2B5EF4-FFF2-40B4-BE49-F238E27FC236}">
                <a16:creationId xmlns:a16="http://schemas.microsoft.com/office/drawing/2014/main" id="{82D66B56-CCAA-A984-0711-26225E0C7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Прямоугольник 1">
            <a:extLst>
              <a:ext uri="{FF2B5EF4-FFF2-40B4-BE49-F238E27FC236}">
                <a16:creationId xmlns:a16="http://schemas.microsoft.com/office/drawing/2014/main" id="{87F61DB3-8221-5A48-0F18-0771D2E1DC27}"/>
              </a:ext>
            </a:extLst>
          </p:cNvPr>
          <p:cNvSpPr>
            <a:spLocks noChangeArrowheads="1"/>
          </p:cNvSpPr>
          <p:nvPr/>
        </p:nvSpPr>
        <p:spPr bwMode="auto">
          <a:xfrm>
            <a:off x="4837113" y="1989138"/>
            <a:ext cx="31035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М</a:t>
            </a:r>
            <a:r>
              <a:rPr lang="ru-RU" altLang="ru-RU" sz="2400" b="1">
                <a:solidFill>
                  <a:srgbClr val="C00000"/>
                </a:solidFill>
                <a:latin typeface="Times New Roman" panose="02020603050405020304" pitchFamily="18" charset="0"/>
                <a:cs typeface="Times New Roman" panose="02020603050405020304" pitchFamily="18" charset="0"/>
              </a:rPr>
              <a:t>а</a:t>
            </a:r>
            <a:r>
              <a:rPr lang="el-GR" altLang="ru-RU" sz="2400" b="1">
                <a:solidFill>
                  <a:srgbClr val="C00000"/>
                </a:solidFill>
                <a:latin typeface="Times New Roman" panose="02020603050405020304" pitchFamily="18" charset="0"/>
                <a:cs typeface="Times New Roman" panose="02020603050405020304" pitchFamily="18" charset="0"/>
              </a:rPr>
              <a:t>нто Маврогенус</a:t>
            </a:r>
            <a:endParaRPr lang="ru-RU" altLang="ru-RU" sz="24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Μαντώ Μαυρογένους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7768" name="Рисунок 52" descr="Μαντώ Μαυρογένους - Βικιπαίδεια">
            <a:extLst>
              <a:ext uri="{FF2B5EF4-FFF2-40B4-BE49-F238E27FC236}">
                <a16:creationId xmlns:a16="http://schemas.microsoft.com/office/drawing/2014/main" id="{6DD01D51-2A1C-D91E-5D91-86B61D21C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144588"/>
            <a:ext cx="3221037"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
            <a:extLst>
              <a:ext uri="{FF2B5EF4-FFF2-40B4-BE49-F238E27FC236}">
                <a16:creationId xmlns:a16="http://schemas.microsoft.com/office/drawing/2014/main" id="{978DD3B9-8C66-EE93-BC53-C0CECC743575}"/>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8787" name="Rectangle 11">
            <a:extLst>
              <a:ext uri="{FF2B5EF4-FFF2-40B4-BE49-F238E27FC236}">
                <a16:creationId xmlns:a16="http://schemas.microsoft.com/office/drawing/2014/main" id="{838BC12C-A0E5-DFFA-0B42-DD18BFFC811B}"/>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8788" name="Rectangle 12">
            <a:extLst>
              <a:ext uri="{FF2B5EF4-FFF2-40B4-BE49-F238E27FC236}">
                <a16:creationId xmlns:a16="http://schemas.microsoft.com/office/drawing/2014/main" id="{9189767D-EA77-EC74-8010-0A9AF48AE73C}"/>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8789" name="Рисунок 2">
            <a:extLst>
              <a:ext uri="{FF2B5EF4-FFF2-40B4-BE49-F238E27FC236}">
                <a16:creationId xmlns:a16="http://schemas.microsoft.com/office/drawing/2014/main" id="{F3390F99-90F3-A059-771D-199DC4D68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a:extLst>
              <a:ext uri="{FF2B5EF4-FFF2-40B4-BE49-F238E27FC236}">
                <a16:creationId xmlns:a16="http://schemas.microsoft.com/office/drawing/2014/main" id="{8EB1B1FD-7D3F-BB37-E15A-07F4B6E35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Прямоугольник 1">
            <a:extLst>
              <a:ext uri="{FF2B5EF4-FFF2-40B4-BE49-F238E27FC236}">
                <a16:creationId xmlns:a16="http://schemas.microsoft.com/office/drawing/2014/main" id="{5F10D161-FCFB-F20F-CC85-BBC6D26C6879}"/>
              </a:ext>
            </a:extLst>
          </p:cNvPr>
          <p:cNvSpPr>
            <a:spLocks noChangeArrowheads="1"/>
          </p:cNvSpPr>
          <p:nvPr/>
        </p:nvSpPr>
        <p:spPr bwMode="auto">
          <a:xfrm>
            <a:off x="5292725" y="2205038"/>
            <a:ext cx="29733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Маркос Боцарис</a:t>
            </a:r>
            <a:endParaRPr lang="ru-RU" altLang="ru-RU" sz="24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Μάρκος Μπότσαρης</a:t>
            </a:r>
            <a:r>
              <a:rPr lang="ru-RU" altLang="ru-RU" sz="2400" b="1">
                <a:solidFill>
                  <a:srgbClr val="0000CC"/>
                </a:solidFill>
                <a:latin typeface="Times New Roman" panose="02020603050405020304" pitchFamily="18" charset="0"/>
                <a:cs typeface="Times New Roman" panose="02020603050405020304" pitchFamily="18" charset="0"/>
              </a:rPr>
              <a:t> </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8792" name="Рисунок 51" descr="Μάρκος Μπότσαρης - Βικιπαίδεια">
            <a:extLst>
              <a:ext uri="{FF2B5EF4-FFF2-40B4-BE49-F238E27FC236}">
                <a16:creationId xmlns:a16="http://schemas.microsoft.com/office/drawing/2014/main" id="{CCB7A054-1FC5-12E3-36C2-CD593448A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1276350"/>
            <a:ext cx="36798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
            <a:extLst>
              <a:ext uri="{FF2B5EF4-FFF2-40B4-BE49-F238E27FC236}">
                <a16:creationId xmlns:a16="http://schemas.microsoft.com/office/drawing/2014/main" id="{8E6A8E3F-3515-6874-C848-B1038CAD12AC}"/>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119811" name="Rectangle 11">
            <a:extLst>
              <a:ext uri="{FF2B5EF4-FFF2-40B4-BE49-F238E27FC236}">
                <a16:creationId xmlns:a16="http://schemas.microsoft.com/office/drawing/2014/main" id="{30E53CBF-B966-5F95-23E9-BCFBACE2B660}"/>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119812" name="Rectangle 12">
            <a:extLst>
              <a:ext uri="{FF2B5EF4-FFF2-40B4-BE49-F238E27FC236}">
                <a16:creationId xmlns:a16="http://schemas.microsoft.com/office/drawing/2014/main" id="{7D3893C9-FB4C-D667-E027-B9D655CB2E46}"/>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19813" name="Рисунок 2">
            <a:extLst>
              <a:ext uri="{FF2B5EF4-FFF2-40B4-BE49-F238E27FC236}">
                <a16:creationId xmlns:a16="http://schemas.microsoft.com/office/drawing/2014/main" id="{D1D4F775-7880-47F9-1A87-3286C2AAB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9">
            <a:extLst>
              <a:ext uri="{FF2B5EF4-FFF2-40B4-BE49-F238E27FC236}">
                <a16:creationId xmlns:a16="http://schemas.microsoft.com/office/drawing/2014/main" id="{214781A6-EA60-7902-ED08-84E638C73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Прямоугольник 2">
            <a:extLst>
              <a:ext uri="{FF2B5EF4-FFF2-40B4-BE49-F238E27FC236}">
                <a16:creationId xmlns:a16="http://schemas.microsoft.com/office/drawing/2014/main" id="{1F99950C-18BC-F18A-E6E1-FD91C97FDA25}"/>
              </a:ext>
            </a:extLst>
          </p:cNvPr>
          <p:cNvSpPr>
            <a:spLocks noChangeArrowheads="1"/>
          </p:cNvSpPr>
          <p:nvPr/>
        </p:nvSpPr>
        <p:spPr bwMode="auto">
          <a:xfrm>
            <a:off x="5580063" y="1936750"/>
            <a:ext cx="2719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400" b="1">
                <a:solidFill>
                  <a:srgbClr val="C00000"/>
                </a:solidFill>
                <a:latin typeface="Times New Roman" panose="02020603050405020304" pitchFamily="18" charset="0"/>
                <a:cs typeface="Times New Roman" panose="02020603050405020304" pitchFamily="18" charset="0"/>
              </a:rPr>
              <a:t>Атанасиос Дьякос</a:t>
            </a:r>
            <a:endParaRPr lang="ru-RU" altLang="ru-RU" sz="24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400" b="1">
                <a:solidFill>
                  <a:srgbClr val="0000CC"/>
                </a:solidFill>
                <a:latin typeface="Times New Roman" panose="02020603050405020304" pitchFamily="18" charset="0"/>
                <a:cs typeface="Times New Roman" panose="02020603050405020304" pitchFamily="18" charset="0"/>
              </a:rPr>
              <a:t>Αθανάσιος Διάκος</a:t>
            </a:r>
            <a:endParaRPr lang="ru-RU" altLang="ru-RU" sz="2400">
              <a:solidFill>
                <a:srgbClr val="0000CC"/>
              </a:solidFill>
              <a:latin typeface="Times New Roman" panose="02020603050405020304" pitchFamily="18" charset="0"/>
              <a:cs typeface="Times New Roman" panose="02020603050405020304" pitchFamily="18" charset="0"/>
            </a:endParaRPr>
          </a:p>
        </p:txBody>
      </p:sp>
      <p:pic>
        <p:nvPicPr>
          <p:cNvPr id="119816" name="Рисунок 50" descr="Αθανάσιος Διάκος - Βικιπαίδεια">
            <a:extLst>
              <a:ext uri="{FF2B5EF4-FFF2-40B4-BE49-F238E27FC236}">
                <a16:creationId xmlns:a16="http://schemas.microsoft.com/office/drawing/2014/main" id="{A7D67D42-05F6-4973-9BA4-61B55C4E4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1089025"/>
            <a:ext cx="37814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Прямоугольник 1">
            <a:extLst>
              <a:ext uri="{FF2B5EF4-FFF2-40B4-BE49-F238E27FC236}">
                <a16:creationId xmlns:a16="http://schemas.microsoft.com/office/drawing/2014/main" id="{C398017D-CF22-91E3-9F8A-4C11BA6CAF09}"/>
              </a:ext>
            </a:extLst>
          </p:cNvPr>
          <p:cNvSpPr>
            <a:spLocks noChangeArrowheads="1"/>
          </p:cNvSpPr>
          <p:nvPr/>
        </p:nvSpPr>
        <p:spPr bwMode="auto">
          <a:xfrm>
            <a:off x="323850" y="4221163"/>
            <a:ext cx="86407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solidFill>
                  <a:srgbClr val="C00000"/>
                </a:solidFill>
                <a:latin typeface="Times New Roman" panose="02020603050405020304" pitchFamily="18" charset="0"/>
                <a:cs typeface="Times New Roman" panose="02020603050405020304" pitchFamily="18" charset="0"/>
              </a:rPr>
              <a:t>Навари́нское морское сражение 1827 года</a:t>
            </a:r>
            <a:r>
              <a:rPr lang="el-GR" altLang="ru-RU" sz="1800" b="1">
                <a:solidFill>
                  <a:srgbClr val="C00000"/>
                </a:solidFill>
                <a:latin typeface="Times New Roman" panose="02020603050405020304" pitchFamily="18" charset="0"/>
                <a:cs typeface="Times New Roman" panose="02020603050405020304" pitchFamily="18" charset="0"/>
              </a:rPr>
              <a:t> </a:t>
            </a:r>
            <a:r>
              <a:rPr lang="el-GR" altLang="ru-RU" sz="1800" b="1">
                <a:solidFill>
                  <a:srgbClr val="002060"/>
                </a:solidFill>
                <a:latin typeface="Times New Roman" panose="02020603050405020304" pitchFamily="18" charset="0"/>
                <a:cs typeface="Times New Roman" panose="02020603050405020304" pitchFamily="18" charset="0"/>
              </a:rPr>
              <a:t>(Ναυμαχία Ναυαρίνου, Οκτώβριος 1827)</a:t>
            </a:r>
            <a:r>
              <a:rPr lang="ru-RU" altLang="ru-RU" sz="1800" b="1">
                <a:solidFill>
                  <a:srgbClr val="002060"/>
                </a:solidFill>
                <a:latin typeface="Times New Roman" panose="02020603050405020304" pitchFamily="18" charset="0"/>
                <a:cs typeface="Times New Roman" panose="02020603050405020304" pitchFamily="18" charset="0"/>
              </a:rPr>
              <a:t> </a:t>
            </a:r>
            <a:r>
              <a:rPr lang="ru-RU" altLang="ru-RU" sz="1800" b="1">
                <a:solidFill>
                  <a:srgbClr val="C00000"/>
                </a:solidFill>
                <a:latin typeface="Times New Roman" panose="02020603050405020304" pitchFamily="18" charset="0"/>
                <a:cs typeface="Times New Roman" panose="02020603050405020304" pitchFamily="18" charset="0"/>
              </a:rPr>
              <a:t>— крупное морское сражение между соединённой эскадрой России, Англии и Франции, с одной стороны, и турецко-египетским флотом — с другой. Произошло 8(20) октября 1827 года в Наваринской бухте Ионического моря на юго-западном побережье полуострова Пелопоннес. Сражение следует рассматривать как один из эпизодов Греческой национально-освободительной революции 1821—1829 годов</a:t>
            </a:r>
          </a:p>
        </p:txBody>
      </p:sp>
      <p:pic>
        <p:nvPicPr>
          <p:cNvPr id="120835" name="Рисунок 2">
            <a:extLst>
              <a:ext uri="{FF2B5EF4-FFF2-40B4-BE49-F238E27FC236}">
                <a16:creationId xmlns:a16="http://schemas.microsoft.com/office/drawing/2014/main" id="{8E9C4804-072A-9BF9-385B-6E489338C7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0475" y="260350"/>
            <a:ext cx="7704138"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9">
            <a:extLst>
              <a:ext uri="{FF2B5EF4-FFF2-40B4-BE49-F238E27FC236}">
                <a16:creationId xmlns:a16="http://schemas.microsoft.com/office/drawing/2014/main" id="{5FC4D150-54FD-A08A-0FDC-F011C6407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Рисунок 1">
            <a:extLst>
              <a:ext uri="{FF2B5EF4-FFF2-40B4-BE49-F238E27FC236}">
                <a16:creationId xmlns:a16="http://schemas.microsoft.com/office/drawing/2014/main" id="{A349FEFD-A883-50F1-B726-66F60294FC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322388"/>
            <a:ext cx="47529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Прямоугольник 2">
            <a:extLst>
              <a:ext uri="{FF2B5EF4-FFF2-40B4-BE49-F238E27FC236}">
                <a16:creationId xmlns:a16="http://schemas.microsoft.com/office/drawing/2014/main" id="{E3E1135D-1532-C1B0-07C7-F39479F12DD0}"/>
              </a:ext>
            </a:extLst>
          </p:cNvPr>
          <p:cNvSpPr>
            <a:spLocks noChangeArrowheads="1"/>
          </p:cNvSpPr>
          <p:nvPr/>
        </p:nvSpPr>
        <p:spPr bwMode="auto">
          <a:xfrm>
            <a:off x="1601788" y="4076700"/>
            <a:ext cx="6226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solidFill>
                  <a:srgbClr val="C00000"/>
                </a:solidFill>
                <a:latin typeface="Times New Roman" panose="02020603050405020304" pitchFamily="18" charset="0"/>
                <a:cs typeface="Times New Roman" panose="02020603050405020304" pitchFamily="18" charset="0"/>
              </a:rPr>
              <a:t>Наваринское сражение</a:t>
            </a:r>
            <a:r>
              <a:rPr lang="el-GR" altLang="ru-RU" sz="1800" b="1">
                <a:solidFill>
                  <a:srgbClr val="C00000"/>
                </a:solidFill>
                <a:latin typeface="Times New Roman" panose="02020603050405020304" pitchFamily="18" charset="0"/>
                <a:cs typeface="Times New Roman" panose="02020603050405020304" pitchFamily="18" charset="0"/>
              </a:rPr>
              <a:t> (</a:t>
            </a:r>
            <a:r>
              <a:rPr lang="ru-RU" altLang="ru-RU" sz="1800" b="1">
                <a:solidFill>
                  <a:srgbClr val="C00000"/>
                </a:solidFill>
                <a:latin typeface="Times New Roman" panose="02020603050405020304" pitchFamily="18" charset="0"/>
                <a:cs typeface="Times New Roman" panose="02020603050405020304" pitchFamily="18" charset="0"/>
              </a:rPr>
              <a:t>октябрь 1827г.) обеспечило поддержку греческого национально-освободительного движения, результатом которого по Адрианопольскому мирному договору 1829 года стала автономия Греции</a:t>
            </a:r>
            <a:r>
              <a:rPr lang="en-US" altLang="ru-RU" sz="1800" b="1">
                <a:solidFill>
                  <a:srgbClr val="C00000"/>
                </a:solidFill>
                <a:latin typeface="Times New Roman" panose="02020603050405020304" pitchFamily="18" charset="0"/>
                <a:cs typeface="Times New Roman" panose="02020603050405020304" pitchFamily="18" charset="0"/>
              </a:rPr>
              <a:t>-</a:t>
            </a:r>
            <a:r>
              <a:rPr lang="el-GR" altLang="ru-RU" sz="1800" b="1">
                <a:solidFill>
                  <a:srgbClr val="002060"/>
                </a:solidFill>
                <a:latin typeface="Times New Roman" panose="02020603050405020304" pitchFamily="18" charset="0"/>
                <a:cs typeface="Times New Roman" panose="02020603050405020304" pitchFamily="18" charset="0"/>
              </a:rPr>
              <a:t>Ναυμαχία Ναυαρίνου</a:t>
            </a:r>
            <a:r>
              <a:rPr lang="el-GR" altLang="ru-RU" sz="1800" b="1">
                <a:solidFill>
                  <a:srgbClr val="C00000"/>
                </a:solidFill>
                <a:latin typeface="Times New Roman" panose="02020603050405020304" pitchFamily="18" charset="0"/>
                <a:cs typeface="Times New Roman" panose="02020603050405020304" pitchFamily="18" charset="0"/>
              </a:rPr>
              <a:t>, Οκτώβριος 1827</a:t>
            </a:r>
            <a:endParaRPr lang="ru-RU" altLang="ru-RU" sz="1800" b="1">
              <a:solidFill>
                <a:srgbClr val="C00000"/>
              </a:solidFill>
              <a:latin typeface="Times New Roman" panose="02020603050405020304" pitchFamily="18" charset="0"/>
              <a:cs typeface="Times New Roman" panose="02020603050405020304" pitchFamily="18" charset="0"/>
            </a:endParaRPr>
          </a:p>
        </p:txBody>
      </p:sp>
      <p:pic>
        <p:nvPicPr>
          <p:cNvPr id="121860" name="Picture 9">
            <a:extLst>
              <a:ext uri="{FF2B5EF4-FFF2-40B4-BE49-F238E27FC236}">
                <a16:creationId xmlns:a16="http://schemas.microsoft.com/office/drawing/2014/main" id="{9E3D12B7-FBE5-0119-2A16-9C8F4A401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Рисунок 1">
            <a:extLst>
              <a:ext uri="{FF2B5EF4-FFF2-40B4-BE49-F238E27FC236}">
                <a16:creationId xmlns:a16="http://schemas.microsoft.com/office/drawing/2014/main" id="{0DFB0A2B-AA9B-D5E5-71E7-33576383F2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20713"/>
            <a:ext cx="6335712"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Прямоугольник 2">
            <a:extLst>
              <a:ext uri="{FF2B5EF4-FFF2-40B4-BE49-F238E27FC236}">
                <a16:creationId xmlns:a16="http://schemas.microsoft.com/office/drawing/2014/main" id="{E8732B4B-378A-712B-0458-FE6FA4B522F6}"/>
              </a:ext>
            </a:extLst>
          </p:cNvPr>
          <p:cNvSpPr>
            <a:spLocks noChangeArrowheads="1"/>
          </p:cNvSpPr>
          <p:nvPr/>
        </p:nvSpPr>
        <p:spPr bwMode="auto">
          <a:xfrm>
            <a:off x="611188" y="4292600"/>
            <a:ext cx="83026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400" b="1">
                <a:solidFill>
                  <a:srgbClr val="C00000"/>
                </a:solidFill>
                <a:latin typeface="Times New Roman" panose="02020603050405020304" pitchFamily="18" charset="0"/>
                <a:cs typeface="Times New Roman" panose="02020603050405020304" pitchFamily="18" charset="0"/>
              </a:rPr>
              <a:t>Наваринское сражение</a:t>
            </a:r>
            <a:r>
              <a:rPr lang="el-GR" altLang="ru-RU" sz="2400" b="1">
                <a:solidFill>
                  <a:srgbClr val="C00000"/>
                </a:solidFill>
                <a:latin typeface="Times New Roman" panose="02020603050405020304" pitchFamily="18" charset="0"/>
                <a:cs typeface="Times New Roman" panose="02020603050405020304" pitchFamily="18" charset="0"/>
              </a:rPr>
              <a:t> (</a:t>
            </a:r>
            <a:r>
              <a:rPr lang="ru-RU" altLang="ru-RU" sz="2400" b="1">
                <a:solidFill>
                  <a:srgbClr val="C00000"/>
                </a:solidFill>
                <a:latin typeface="Times New Roman" panose="02020603050405020304" pitchFamily="18" charset="0"/>
                <a:cs typeface="Times New Roman" panose="02020603050405020304" pitchFamily="18" charset="0"/>
              </a:rPr>
              <a:t>октябрь 1827г.) обеспечило поддержку греческого национально-освободительного движения, результатом которого по Адрианопольскому мирному договору 1829 года стала автономия Греции</a:t>
            </a:r>
            <a:r>
              <a:rPr lang="en-US" altLang="ru-RU" sz="2400" b="1">
                <a:solidFill>
                  <a:srgbClr val="C00000"/>
                </a:solidFill>
                <a:latin typeface="Times New Roman" panose="02020603050405020304" pitchFamily="18" charset="0"/>
                <a:cs typeface="Times New Roman" panose="02020603050405020304" pitchFamily="18" charset="0"/>
              </a:rPr>
              <a:t>-</a:t>
            </a:r>
            <a:r>
              <a:rPr lang="el-GR" altLang="ru-RU" sz="2400" b="1">
                <a:solidFill>
                  <a:srgbClr val="002060"/>
                </a:solidFill>
                <a:latin typeface="Times New Roman" panose="02020603050405020304" pitchFamily="18" charset="0"/>
                <a:cs typeface="Times New Roman" panose="02020603050405020304" pitchFamily="18" charset="0"/>
              </a:rPr>
              <a:t>Ναυμαχία Ναυαρίνου</a:t>
            </a:r>
            <a:r>
              <a:rPr lang="el-GR" altLang="ru-RU" sz="2400" b="1">
                <a:solidFill>
                  <a:srgbClr val="C00000"/>
                </a:solidFill>
                <a:latin typeface="Times New Roman" panose="02020603050405020304" pitchFamily="18" charset="0"/>
                <a:cs typeface="Times New Roman" panose="02020603050405020304" pitchFamily="18" charset="0"/>
              </a:rPr>
              <a:t>, Οκτώβριος 1827</a:t>
            </a:r>
            <a:endParaRPr lang="ru-RU" altLang="ru-RU" sz="2400" b="1">
              <a:solidFill>
                <a:srgbClr val="C00000"/>
              </a:solidFill>
              <a:latin typeface="Times New Roman" panose="02020603050405020304" pitchFamily="18" charset="0"/>
              <a:cs typeface="Times New Roman" panose="02020603050405020304" pitchFamily="18" charset="0"/>
            </a:endParaRPr>
          </a:p>
        </p:txBody>
      </p:sp>
      <p:pic>
        <p:nvPicPr>
          <p:cNvPr id="122884" name="Picture 9">
            <a:extLst>
              <a:ext uri="{FF2B5EF4-FFF2-40B4-BE49-F238E27FC236}">
                <a16:creationId xmlns:a16="http://schemas.microsoft.com/office/drawing/2014/main" id="{2A5568D8-0E1F-18CC-7CE4-2578756E9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90EB59D-9C98-7C7F-F451-A6D021D1E01B}"/>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23907" name="Рисунок 1" descr="http://en.wahooart.com/Art.nsf/O/9DHPNK/$File/Ambroise+Louis+Garneray-The+Naval+Battle+Of+Navarino.JPG">
            <a:extLst>
              <a:ext uri="{FF2B5EF4-FFF2-40B4-BE49-F238E27FC236}">
                <a16:creationId xmlns:a16="http://schemas.microsoft.com/office/drawing/2014/main" id="{DF5553AB-3FC1-9882-6015-FA5ED2FD2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322388"/>
            <a:ext cx="44577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Прямоугольник 3">
            <a:extLst>
              <a:ext uri="{FF2B5EF4-FFF2-40B4-BE49-F238E27FC236}">
                <a16:creationId xmlns:a16="http://schemas.microsoft.com/office/drawing/2014/main" id="{7592BD4C-50FA-B749-0043-D58FBC73B627}"/>
              </a:ext>
            </a:extLst>
          </p:cNvPr>
          <p:cNvSpPr>
            <a:spLocks noChangeArrowheads="1"/>
          </p:cNvSpPr>
          <p:nvPr/>
        </p:nvSpPr>
        <p:spPr bwMode="auto">
          <a:xfrm>
            <a:off x="1331913" y="4456113"/>
            <a:ext cx="6372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b="1">
                <a:solidFill>
                  <a:srgbClr val="C00000"/>
                </a:solidFill>
                <a:latin typeface="Times New Roman" panose="02020603050405020304" pitchFamily="18" charset="0"/>
              </a:rPr>
              <a:t>Картина Карнерея (Ambroise-Louis Garneray) </a:t>
            </a:r>
            <a:r>
              <a:rPr lang="ru-RU" altLang="ru-RU" sz="1800" b="1">
                <a:solidFill>
                  <a:srgbClr val="C00000"/>
                </a:solidFill>
                <a:latin typeface="Arial" panose="020B0604020202020204" pitchFamily="34" charset="0"/>
              </a:rPr>
              <a:t>«</a:t>
            </a:r>
            <a:r>
              <a:rPr lang="ru-RU" altLang="ru-RU" sz="1800" b="1">
                <a:solidFill>
                  <a:srgbClr val="C00000"/>
                </a:solidFill>
                <a:latin typeface="Times New Roman" panose="02020603050405020304" pitchFamily="18" charset="0"/>
              </a:rPr>
              <a:t>Наваринское сражение</a:t>
            </a:r>
            <a:r>
              <a:rPr lang="ru-RU" altLang="ru-RU" sz="1800" b="1">
                <a:solidFill>
                  <a:srgbClr val="C00000"/>
                </a:solidFill>
                <a:latin typeface="Arial" panose="020B0604020202020204" pitchFamily="34" charset="0"/>
              </a:rPr>
              <a:t>»</a:t>
            </a:r>
          </a:p>
          <a:p>
            <a:pPr algn="ctr">
              <a:spcBef>
                <a:spcPct val="0"/>
              </a:spcBef>
              <a:buFontTx/>
              <a:buNone/>
            </a:pPr>
            <a:r>
              <a:rPr lang="el-GR" altLang="ru-RU" sz="1800" b="1">
                <a:solidFill>
                  <a:srgbClr val="000099"/>
                </a:solidFill>
                <a:latin typeface="Times New Roman" panose="02020603050405020304" pitchFamily="18" charset="0"/>
              </a:rPr>
              <a:t>Εικονογράφηση της</a:t>
            </a:r>
            <a:r>
              <a:rPr lang="ru-RU" altLang="ru-RU" sz="1800" b="1">
                <a:solidFill>
                  <a:srgbClr val="000099"/>
                </a:solidFill>
                <a:latin typeface="Times New Roman" panose="02020603050405020304" pitchFamily="18" charset="0"/>
              </a:rPr>
              <a:t> </a:t>
            </a:r>
            <a:r>
              <a:rPr lang="el-GR" altLang="ru-RU" sz="1800" b="1">
                <a:solidFill>
                  <a:srgbClr val="000099"/>
                </a:solidFill>
                <a:latin typeface="Times New Roman" panose="02020603050405020304" pitchFamily="18" charset="0"/>
              </a:rPr>
              <a:t>Ναυμαχίας του Ναβαρίνου, από τον </a:t>
            </a:r>
            <a:r>
              <a:rPr lang="ru-RU" altLang="ru-RU" sz="1800" b="1">
                <a:solidFill>
                  <a:srgbClr val="000099"/>
                </a:solidFill>
                <a:latin typeface="Times New Roman" panose="02020603050405020304" pitchFamily="18" charset="0"/>
              </a:rPr>
              <a:t>Ambroise</a:t>
            </a:r>
            <a:r>
              <a:rPr lang="el-GR" altLang="ru-RU" sz="1800" b="1">
                <a:solidFill>
                  <a:srgbClr val="000099"/>
                </a:solidFill>
                <a:latin typeface="Times New Roman" panose="02020603050405020304" pitchFamily="18" charset="0"/>
              </a:rPr>
              <a:t>-</a:t>
            </a:r>
            <a:r>
              <a:rPr lang="ru-RU" altLang="ru-RU" sz="1800" b="1">
                <a:solidFill>
                  <a:srgbClr val="000099"/>
                </a:solidFill>
                <a:latin typeface="Times New Roman" panose="02020603050405020304" pitchFamily="18" charset="0"/>
              </a:rPr>
              <a:t>Louis</a:t>
            </a:r>
            <a:r>
              <a:rPr lang="el-GR" altLang="ru-RU" sz="1800" b="1">
                <a:solidFill>
                  <a:srgbClr val="000099"/>
                </a:solidFill>
                <a:latin typeface="Times New Roman" panose="02020603050405020304" pitchFamily="18" charset="0"/>
              </a:rPr>
              <a:t> </a:t>
            </a:r>
            <a:r>
              <a:rPr lang="ru-RU" altLang="ru-RU" sz="1800" b="1">
                <a:solidFill>
                  <a:srgbClr val="000099"/>
                </a:solidFill>
                <a:latin typeface="Times New Roman" panose="02020603050405020304" pitchFamily="18" charset="0"/>
              </a:rPr>
              <a:t>Garneray</a:t>
            </a:r>
            <a:endParaRPr lang="ru-RU" altLang="ru-RU" sz="1800" b="1">
              <a:latin typeface="Arial" panose="020B0604020202020204" pitchFamily="34" charset="0"/>
            </a:endParaRPr>
          </a:p>
        </p:txBody>
      </p:sp>
      <p:pic>
        <p:nvPicPr>
          <p:cNvPr id="123909" name="Picture 9">
            <a:extLst>
              <a:ext uri="{FF2B5EF4-FFF2-40B4-BE49-F238E27FC236}">
                <a16:creationId xmlns:a16="http://schemas.microsoft.com/office/drawing/2014/main" id="{D9503178-24DC-D4DB-3161-3E06C1A5F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6107113"/>
            <a:ext cx="1654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9">
            <a:extLst>
              <a:ext uri="{FF2B5EF4-FFF2-40B4-BE49-F238E27FC236}">
                <a16:creationId xmlns:a16="http://schemas.microsoft.com/office/drawing/2014/main" id="{BDE4DDD9-4E2E-F311-B6FC-D5E065ABD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7DD6F1B-D34B-5AF2-3A99-6A027F59FF6B}"/>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24931" name="Picture 1" descr="k_004">
            <a:extLst>
              <a:ext uri="{FF2B5EF4-FFF2-40B4-BE49-F238E27FC236}">
                <a16:creationId xmlns:a16="http://schemas.microsoft.com/office/drawing/2014/main" id="{520B71B3-7181-5B19-9037-E6692774B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1106488"/>
            <a:ext cx="4437063"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a:extLst>
              <a:ext uri="{FF2B5EF4-FFF2-40B4-BE49-F238E27FC236}">
                <a16:creationId xmlns:a16="http://schemas.microsoft.com/office/drawing/2014/main" id="{000FC71F-7C12-FC2E-BEB6-79789501A3D0}"/>
              </a:ext>
            </a:extLst>
          </p:cNvPr>
          <p:cNvSpPr>
            <a:spLocks noChangeArrowheads="1"/>
          </p:cNvSpPr>
          <p:nvPr/>
        </p:nvSpPr>
        <p:spPr bwMode="auto">
          <a:xfrm>
            <a:off x="1143000" y="3884613"/>
            <a:ext cx="6723063" cy="1847850"/>
          </a:xfrm>
          <a:prstGeom prst="rect">
            <a:avLst/>
          </a:prstGeom>
          <a:noFill/>
          <a:ln>
            <a:noFill/>
          </a:ln>
          <a:effec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ru-RU" altLang="ru-RU" sz="900">
                <a:latin typeface="Arial" panose="020B0604020202020204" pitchFamily="34" charset="0"/>
              </a:rPr>
              <a:t>  </a:t>
            </a:r>
            <a:endParaRPr lang="ru-RU" altLang="ru-RU" sz="750">
              <a:latin typeface="Arial" panose="020B0604020202020204" pitchFamily="34" charset="0"/>
            </a:endParaRPr>
          </a:p>
          <a:p>
            <a:pPr algn="just">
              <a:spcBef>
                <a:spcPct val="0"/>
              </a:spcBef>
              <a:buFontTx/>
              <a:buNone/>
              <a:defRPr/>
            </a:pPr>
            <a:r>
              <a:rPr lang="el-GR" altLang="ru-RU" sz="1500">
                <a:solidFill>
                  <a:srgbClr val="C00000"/>
                </a:solidFill>
                <a:latin typeface="Arial" panose="020B0604020202020204" pitchFamily="34" charset="0"/>
              </a:rPr>
              <a:t>«</a:t>
            </a:r>
            <a:r>
              <a:rPr lang="el-GR" altLang="ru-RU" sz="1500">
                <a:solidFill>
                  <a:srgbClr val="C00000"/>
                </a:solidFill>
                <a:latin typeface="Times New Roman" panose="02020603050405020304" pitchFamily="18" charset="0"/>
              </a:rPr>
              <a:t>План Наваринской бухты</a:t>
            </a:r>
            <a:r>
              <a:rPr lang="el-GR" altLang="ru-RU" sz="1500">
                <a:solidFill>
                  <a:srgbClr val="C00000"/>
                </a:solidFill>
                <a:latin typeface="Arial" panose="020B0604020202020204" pitchFamily="34" charset="0"/>
              </a:rPr>
              <a:t>»</a:t>
            </a:r>
            <a:r>
              <a:rPr lang="el-GR" altLang="ru-RU" sz="1500">
                <a:solidFill>
                  <a:srgbClr val="C00000"/>
                </a:solidFill>
                <a:latin typeface="Times New Roman" panose="02020603050405020304" pitchFamily="18" charset="0"/>
              </a:rPr>
              <a:t>. Из кн.: </a:t>
            </a:r>
            <a:r>
              <a:rPr lang="el-GR" altLang="ru-RU" sz="1500">
                <a:solidFill>
                  <a:srgbClr val="C00000"/>
                </a:solidFill>
                <a:latin typeface="Arial" panose="020B0604020202020204" pitchFamily="34" charset="0"/>
              </a:rPr>
              <a:t>«</a:t>
            </a:r>
            <a:r>
              <a:rPr lang="el-GR" altLang="ru-RU" sz="1500">
                <a:solidFill>
                  <a:srgbClr val="C00000"/>
                </a:solidFill>
                <a:latin typeface="Times New Roman" panose="02020603050405020304" pitchFamily="18" charset="0"/>
              </a:rPr>
              <a:t>Год Наваринской кампании. Из записок лейтенанта Александра Петровича Рыкачева, веденных на эскадре контр-адмирала графа Логина Петровича Гейдена. Кронштадт, 1877</a:t>
            </a:r>
            <a:endParaRPr lang="ru-RU" altLang="ru-RU" sz="900">
              <a:solidFill>
                <a:srgbClr val="C00000"/>
              </a:solidFill>
              <a:latin typeface="Arial" panose="020B0604020202020204" pitchFamily="34" charset="0"/>
            </a:endParaRPr>
          </a:p>
          <a:p>
            <a:pPr algn="just">
              <a:spcBef>
                <a:spcPct val="0"/>
              </a:spcBef>
              <a:buFontTx/>
              <a:buNone/>
              <a:defRPr/>
            </a:pPr>
            <a:r>
              <a:rPr lang="el-GR" altLang="ru-RU" sz="1500">
                <a:solidFill>
                  <a:srgbClr val="000099"/>
                </a:solidFill>
                <a:latin typeface="Times New Roman" panose="02020603050405020304" pitchFamily="18" charset="0"/>
              </a:rPr>
              <a:t> Σχέδιο του κόλπου του Ναυαρίνου</a:t>
            </a:r>
            <a:r>
              <a:rPr lang="el-GR" altLang="ru-RU" sz="1500">
                <a:solidFill>
                  <a:srgbClr val="000099"/>
                </a:solidFill>
                <a:latin typeface="Arial" panose="020B0604020202020204" pitchFamily="34" charset="0"/>
              </a:rPr>
              <a:t>»</a:t>
            </a:r>
            <a:r>
              <a:rPr lang="el-GR" altLang="ru-RU" sz="1500">
                <a:solidFill>
                  <a:srgbClr val="000099"/>
                </a:solidFill>
                <a:latin typeface="Times New Roman" panose="02020603050405020304" pitchFamily="18" charset="0"/>
              </a:rPr>
              <a:t>. Από το βιβλίο </a:t>
            </a:r>
            <a:r>
              <a:rPr lang="el-GR" altLang="ru-RU" sz="1500">
                <a:solidFill>
                  <a:srgbClr val="000099"/>
                </a:solidFill>
                <a:latin typeface="Arial" panose="020B0604020202020204" pitchFamily="34" charset="0"/>
              </a:rPr>
              <a:t>«</a:t>
            </a:r>
            <a:r>
              <a:rPr lang="el-GR" altLang="ru-RU" sz="1500">
                <a:solidFill>
                  <a:srgbClr val="000099"/>
                </a:solidFill>
                <a:latin typeface="Times New Roman" panose="02020603050405020304" pitchFamily="18" charset="0"/>
              </a:rPr>
              <a:t>Έτος εκστρατείας Ναυαρίνου. 1827 και 1828. Από τις σημειώσεις του ανθυπολοχαγού Αλεξάντρ Πετρόβιτς Ρικατσέβ, συνεταχθείσες στη μοίρα στόλου του αντιναυάρχου Λογγίνου Πετρόβιτς Χέϋδεν. Κρονστάνδη 1877</a:t>
            </a:r>
            <a:r>
              <a:rPr lang="el-GR" altLang="ru-RU" sz="1500">
                <a:solidFill>
                  <a:srgbClr val="000099"/>
                </a:solidFill>
                <a:latin typeface="Arial" panose="020B0604020202020204" pitchFamily="34" charset="0"/>
              </a:rPr>
              <a:t>»</a:t>
            </a:r>
            <a:r>
              <a:rPr lang="el-GR" altLang="ru-RU" sz="1500">
                <a:solidFill>
                  <a:srgbClr val="000099"/>
                </a:solidFill>
                <a:latin typeface="Times New Roman" panose="02020603050405020304" pitchFamily="18" charset="0"/>
              </a:rPr>
              <a:t>. </a:t>
            </a:r>
            <a:endParaRPr lang="el-GR" altLang="ru-RU" sz="2400">
              <a:latin typeface="Arial" panose="020B0604020202020204" pitchFamily="34" charset="0"/>
            </a:endParaRPr>
          </a:p>
        </p:txBody>
      </p:sp>
      <p:pic>
        <p:nvPicPr>
          <p:cNvPr id="124933" name="Picture 9">
            <a:extLst>
              <a:ext uri="{FF2B5EF4-FFF2-40B4-BE49-F238E27FC236}">
                <a16:creationId xmlns:a16="http://schemas.microsoft.com/office/drawing/2014/main" id="{B1A84EE7-B539-BF73-575D-838A1A0F9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6107113"/>
            <a:ext cx="1654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9">
            <a:extLst>
              <a:ext uri="{FF2B5EF4-FFF2-40B4-BE49-F238E27FC236}">
                <a16:creationId xmlns:a16="http://schemas.microsoft.com/office/drawing/2014/main" id="{658F647D-40CF-32F7-E9CC-9176DA5EB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4FD15DF-DBB7-45D5-9AF2-8D5D98D8A1BE}"/>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25955" name="Picture 1" descr="http://www.nearyou.ru/aivazovsk/muz/46navar.jpg">
            <a:extLst>
              <a:ext uri="{FF2B5EF4-FFF2-40B4-BE49-F238E27FC236}">
                <a16:creationId xmlns:a16="http://schemas.microsoft.com/office/drawing/2014/main" id="{2D899D34-9D92-B80A-E5E4-E68C2C1E281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354263" y="1200150"/>
            <a:ext cx="443547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Прямоугольник 3">
            <a:extLst>
              <a:ext uri="{FF2B5EF4-FFF2-40B4-BE49-F238E27FC236}">
                <a16:creationId xmlns:a16="http://schemas.microsoft.com/office/drawing/2014/main" id="{0B355556-7F73-9039-F9E8-42A81D788ED8}"/>
              </a:ext>
            </a:extLst>
          </p:cNvPr>
          <p:cNvSpPr>
            <a:spLocks noChangeArrowheads="1"/>
          </p:cNvSpPr>
          <p:nvPr/>
        </p:nvSpPr>
        <p:spPr bwMode="auto">
          <a:xfrm>
            <a:off x="2262188" y="4724400"/>
            <a:ext cx="46180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2000" b="1">
                <a:solidFill>
                  <a:srgbClr val="C00000"/>
                </a:solidFill>
                <a:latin typeface="Times New Roman" panose="02020603050405020304" pitchFamily="18" charset="0"/>
              </a:rPr>
              <a:t>Иван Константинович Айвазовский </a:t>
            </a:r>
            <a:r>
              <a:rPr lang="ru-RU" altLang="ru-RU" sz="2000" b="1">
                <a:solidFill>
                  <a:srgbClr val="C00000"/>
                </a:solidFill>
                <a:latin typeface="Arial" panose="020B0604020202020204" pitchFamily="34" charset="0"/>
              </a:rPr>
              <a:t>«</a:t>
            </a:r>
            <a:r>
              <a:rPr lang="ru-RU" altLang="ru-RU" sz="2000" b="1">
                <a:solidFill>
                  <a:srgbClr val="C00000"/>
                </a:solidFill>
                <a:latin typeface="Times New Roman" panose="02020603050405020304" pitchFamily="18" charset="0"/>
              </a:rPr>
              <a:t>Наваринский бой</a:t>
            </a:r>
            <a:r>
              <a:rPr lang="ru-RU" altLang="ru-RU" sz="2000" b="1">
                <a:solidFill>
                  <a:srgbClr val="C00000"/>
                </a:solidFill>
                <a:latin typeface="Arial" panose="020B0604020202020204" pitchFamily="34" charset="0"/>
              </a:rPr>
              <a:t>»</a:t>
            </a:r>
          </a:p>
          <a:p>
            <a:pPr algn="ctr">
              <a:spcBef>
                <a:spcPct val="0"/>
              </a:spcBef>
              <a:buFontTx/>
              <a:buNone/>
            </a:pPr>
            <a:r>
              <a:rPr lang="el-GR" altLang="ru-RU" sz="2000" b="1">
                <a:solidFill>
                  <a:srgbClr val="000099"/>
                </a:solidFill>
                <a:latin typeface="Times New Roman" panose="02020603050405020304" pitchFamily="18" charset="0"/>
              </a:rPr>
              <a:t>Ιβάν Αϊβαζόβσκι </a:t>
            </a:r>
            <a:r>
              <a:rPr lang="el-GR" altLang="ru-RU" sz="2000" b="1">
                <a:solidFill>
                  <a:srgbClr val="000099"/>
                </a:solidFill>
                <a:latin typeface="Arial" panose="020B0604020202020204" pitchFamily="34" charset="0"/>
              </a:rPr>
              <a:t>«</a:t>
            </a:r>
            <a:r>
              <a:rPr lang="el-GR" altLang="ru-RU" sz="2000" b="1">
                <a:solidFill>
                  <a:srgbClr val="000099"/>
                </a:solidFill>
                <a:latin typeface="Times New Roman" panose="02020603050405020304" pitchFamily="18" charset="0"/>
              </a:rPr>
              <a:t>Ναυμαχία Ναυαρίνου</a:t>
            </a:r>
            <a:r>
              <a:rPr lang="el-GR" altLang="ru-RU" sz="2000" b="1">
                <a:solidFill>
                  <a:srgbClr val="000099"/>
                </a:solidFill>
                <a:latin typeface="Arial" panose="020B0604020202020204" pitchFamily="34" charset="0"/>
              </a:rPr>
              <a:t>»</a:t>
            </a:r>
            <a:endParaRPr lang="el-GR" altLang="ru-RU" sz="2000" b="1">
              <a:latin typeface="Arial" panose="020B0604020202020204" pitchFamily="34" charset="0"/>
            </a:endParaRPr>
          </a:p>
        </p:txBody>
      </p:sp>
      <p:pic>
        <p:nvPicPr>
          <p:cNvPr id="125957" name="Picture 9">
            <a:extLst>
              <a:ext uri="{FF2B5EF4-FFF2-40B4-BE49-F238E27FC236}">
                <a16:creationId xmlns:a16="http://schemas.microsoft.com/office/drawing/2014/main" id="{B486988F-F579-DF76-27C1-C97F2B934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6107113"/>
            <a:ext cx="1654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9">
            <a:extLst>
              <a:ext uri="{FF2B5EF4-FFF2-40B4-BE49-F238E27FC236}">
                <a16:creationId xmlns:a16="http://schemas.microsoft.com/office/drawing/2014/main" id="{ACD56EF9-041C-756C-252C-0F9FC2DAC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E3FCFDE2-6238-1F6D-3778-49223FA31D0C}"/>
              </a:ext>
            </a:extLst>
          </p:cNvPr>
          <p:cNvSpPr>
            <a:spLocks noGrp="1"/>
          </p:cNvSpPr>
          <p:nvPr>
            <p:ph type="title"/>
          </p:nvPr>
        </p:nvSpPr>
        <p:spPr/>
        <p:txBody>
          <a:bodyPr/>
          <a:lstStyle/>
          <a:p>
            <a:endParaRPr lang="el-GR" altLang="el-GR"/>
          </a:p>
        </p:txBody>
      </p:sp>
      <p:pic>
        <p:nvPicPr>
          <p:cNvPr id="14339" name="Объект 4">
            <a:extLst>
              <a:ext uri="{FF2B5EF4-FFF2-40B4-BE49-F238E27FC236}">
                <a16:creationId xmlns:a16="http://schemas.microsoft.com/office/drawing/2014/main" id="{A15EDFE7-CA01-80C3-D4FA-7D6C6FA198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625" y="328613"/>
            <a:ext cx="8362950" cy="6273800"/>
          </a:xfrm>
        </p:spPr>
      </p:pic>
    </p:spTree>
  </p:cSld>
  <p:clrMapOvr>
    <a:masterClrMapping/>
  </p:clrMapOvr>
  <p:transition spd="med" advClick="0" advTm="5000">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Login Geiden.jpg">
            <a:extLst>
              <a:ext uri="{FF2B5EF4-FFF2-40B4-BE49-F238E27FC236}">
                <a16:creationId xmlns:a16="http://schemas.microsoft.com/office/drawing/2014/main" id="{5DA25C73-1D69-67D7-A884-E65F708EE7A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47813" y="917575"/>
            <a:ext cx="299085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1" descr="http://www.navy.su/persons/04/images/geyden_lp_00.jpg">
            <a:extLst>
              <a:ext uri="{FF2B5EF4-FFF2-40B4-BE49-F238E27FC236}">
                <a16:creationId xmlns:a16="http://schemas.microsoft.com/office/drawing/2014/main" id="{3B12C134-73AA-7807-831F-1406D809A20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814888" y="893763"/>
            <a:ext cx="3154362"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3">
            <a:extLst>
              <a:ext uri="{FF2B5EF4-FFF2-40B4-BE49-F238E27FC236}">
                <a16:creationId xmlns:a16="http://schemas.microsoft.com/office/drawing/2014/main" id="{46CAA66C-2302-E07A-48C8-06EE42B752A3}"/>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sp>
        <p:nvSpPr>
          <p:cNvPr id="40965" name="Rectangle 4">
            <a:extLst>
              <a:ext uri="{FF2B5EF4-FFF2-40B4-BE49-F238E27FC236}">
                <a16:creationId xmlns:a16="http://schemas.microsoft.com/office/drawing/2014/main" id="{6D28000A-7223-217B-B2CE-6C8FD95E0CF8}"/>
              </a:ext>
            </a:extLst>
          </p:cNvPr>
          <p:cNvSpPr>
            <a:spLocks noChangeArrowheads="1"/>
          </p:cNvSpPr>
          <p:nvPr/>
        </p:nvSpPr>
        <p:spPr bwMode="auto">
          <a:xfrm>
            <a:off x="1143000" y="3414713"/>
            <a:ext cx="249238" cy="242887"/>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ru-RU" altLang="ru-RU" sz="975">
                <a:solidFill>
                  <a:srgbClr val="000099"/>
                </a:solidFill>
                <a:latin typeface="Times New Roman" panose="02020603050405020304" pitchFamily="18" charset="0"/>
              </a:rPr>
              <a:t>  </a:t>
            </a:r>
            <a:endParaRPr lang="ru-RU" altLang="ru-RU" sz="1350">
              <a:latin typeface="Arial" panose="020B0604020202020204" pitchFamily="34" charset="0"/>
            </a:endParaRPr>
          </a:p>
        </p:txBody>
      </p:sp>
      <p:sp>
        <p:nvSpPr>
          <p:cNvPr id="40966" name="Прямоугольник 4">
            <a:extLst>
              <a:ext uri="{FF2B5EF4-FFF2-40B4-BE49-F238E27FC236}">
                <a16:creationId xmlns:a16="http://schemas.microsoft.com/office/drawing/2014/main" id="{1CFDF94B-872F-0528-208F-872E252D3667}"/>
              </a:ext>
            </a:extLst>
          </p:cNvPr>
          <p:cNvSpPr>
            <a:spLocks noChangeArrowheads="1"/>
          </p:cNvSpPr>
          <p:nvPr/>
        </p:nvSpPr>
        <p:spPr bwMode="auto">
          <a:xfrm>
            <a:off x="1249363" y="5103813"/>
            <a:ext cx="6454775" cy="9112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ru-RU" altLang="ru-RU" sz="1500">
                <a:solidFill>
                  <a:srgbClr val="C00000"/>
                </a:solidFill>
                <a:latin typeface="Arial" panose="020B0604020202020204" pitchFamily="34" charset="0"/>
              </a:rPr>
              <a:t>«</a:t>
            </a:r>
            <a:r>
              <a:rPr lang="ru-RU" altLang="ru-RU" sz="1500">
                <a:solidFill>
                  <a:srgbClr val="C00000"/>
                </a:solidFill>
                <a:latin typeface="Times New Roman" panose="02020603050405020304" pitchFamily="18" charset="0"/>
              </a:rPr>
              <a:t>Командующий российским флотом контр-адмирал Логин Петрович Гейден</a:t>
            </a:r>
            <a:r>
              <a:rPr lang="ru-RU" altLang="ru-RU" sz="1500">
                <a:solidFill>
                  <a:srgbClr val="C00000"/>
                </a:solidFill>
                <a:latin typeface="Arial" panose="020B0604020202020204" pitchFamily="34" charset="0"/>
              </a:rPr>
              <a:t>»</a:t>
            </a:r>
            <a:r>
              <a:rPr lang="ru-RU" altLang="ru-RU" sz="1500">
                <a:solidFill>
                  <a:srgbClr val="C00000"/>
                </a:solidFill>
                <a:latin typeface="Times New Roman" panose="02020603050405020304" pitchFamily="18" charset="0"/>
              </a:rPr>
              <a:t> </a:t>
            </a:r>
            <a:endParaRPr lang="ru-RU" altLang="ru-RU" sz="825">
              <a:solidFill>
                <a:srgbClr val="C00000"/>
              </a:solidFill>
              <a:latin typeface="Arial" panose="020B0604020202020204" pitchFamily="34" charset="0"/>
            </a:endParaRPr>
          </a:p>
          <a:p>
            <a:pPr algn="ctr">
              <a:spcBef>
                <a:spcPct val="0"/>
              </a:spcBef>
              <a:buFontTx/>
              <a:buNone/>
              <a:defRPr/>
            </a:pPr>
            <a:r>
              <a:rPr lang="el-GR" altLang="ru-RU" sz="1500">
                <a:solidFill>
                  <a:srgbClr val="000099"/>
                </a:solidFill>
                <a:latin typeface="Arial" panose="020B0604020202020204" pitchFamily="34" charset="0"/>
              </a:rPr>
              <a:t>«</a:t>
            </a:r>
            <a:r>
              <a:rPr lang="el-GR" altLang="ru-RU" sz="1500">
                <a:solidFill>
                  <a:srgbClr val="000099"/>
                </a:solidFill>
                <a:latin typeface="Times New Roman" panose="02020603050405020304" pitchFamily="18" charset="0"/>
              </a:rPr>
              <a:t> </a:t>
            </a:r>
            <a:r>
              <a:rPr lang="ru-RU" altLang="ru-RU" sz="1500">
                <a:solidFill>
                  <a:srgbClr val="000099"/>
                </a:solidFill>
                <a:latin typeface="Times New Roman" panose="02020603050405020304" pitchFamily="18" charset="0"/>
              </a:rPr>
              <a:t>О</a:t>
            </a:r>
            <a:r>
              <a:rPr lang="el-GR" altLang="ru-RU" sz="1500">
                <a:solidFill>
                  <a:srgbClr val="000099"/>
                </a:solidFill>
                <a:latin typeface="Times New Roman" panose="02020603050405020304" pitchFamily="18" charset="0"/>
              </a:rPr>
              <a:t> αρχηγός της ρωσικής μοίρας</a:t>
            </a:r>
            <a:r>
              <a:rPr lang="ru-RU" altLang="ru-RU" sz="1500">
                <a:solidFill>
                  <a:srgbClr val="000099"/>
                </a:solidFill>
                <a:latin typeface="Times New Roman" panose="02020603050405020304" pitchFamily="18" charset="0"/>
              </a:rPr>
              <a:t>,</a:t>
            </a:r>
            <a:r>
              <a:rPr lang="el-GR" altLang="ru-RU" sz="1500">
                <a:solidFill>
                  <a:srgbClr val="000099"/>
                </a:solidFill>
                <a:latin typeface="Times New Roman" panose="02020603050405020304" pitchFamily="18" charset="0"/>
              </a:rPr>
              <a:t> αντιναύαρχος Λογγίνος Χέϋδεν</a:t>
            </a:r>
            <a:r>
              <a:rPr lang="el-GR" altLang="ru-RU" sz="1500">
                <a:solidFill>
                  <a:srgbClr val="000099"/>
                </a:solidFill>
                <a:latin typeface="Arial" panose="020B0604020202020204" pitchFamily="34" charset="0"/>
              </a:rPr>
              <a:t>»</a:t>
            </a:r>
            <a:r>
              <a:rPr lang="el-GR" altLang="ru-RU" sz="1500">
                <a:solidFill>
                  <a:srgbClr val="000099"/>
                </a:solidFill>
                <a:latin typeface="Times New Roman" panose="02020603050405020304" pitchFamily="18" charset="0"/>
              </a:rPr>
              <a:t>.</a:t>
            </a:r>
            <a:endParaRPr lang="ru-RU" altLang="ru-RU" sz="825">
              <a:latin typeface="Arial" panose="020B0604020202020204" pitchFamily="34" charset="0"/>
            </a:endParaRPr>
          </a:p>
          <a:p>
            <a:pPr algn="just">
              <a:spcBef>
                <a:spcPct val="0"/>
              </a:spcBef>
              <a:buFontTx/>
              <a:buNone/>
              <a:defRPr/>
            </a:pPr>
            <a:endParaRPr lang="ru-RU" altLang="ru-RU" sz="825">
              <a:solidFill>
                <a:srgbClr val="C00000"/>
              </a:solidFill>
              <a:latin typeface="Arial" panose="020B0604020202020204" pitchFamily="34" charset="0"/>
            </a:endParaRPr>
          </a:p>
        </p:txBody>
      </p:sp>
      <p:pic>
        <p:nvPicPr>
          <p:cNvPr id="126983" name="Picture 9">
            <a:extLst>
              <a:ext uri="{FF2B5EF4-FFF2-40B4-BE49-F238E27FC236}">
                <a16:creationId xmlns:a16="http://schemas.microsoft.com/office/drawing/2014/main" id="{C3895DFA-1A7E-EF86-2B42-77E131DB8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6107113"/>
            <a:ext cx="1654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9">
            <a:extLst>
              <a:ext uri="{FF2B5EF4-FFF2-40B4-BE49-F238E27FC236}">
                <a16:creationId xmlns:a16="http://schemas.microsoft.com/office/drawing/2014/main" id="{3ABBD669-535F-FB74-A44D-50159E7BA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59E7C53-30E4-1FA9-FC33-B8718202273D}"/>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28003" name="Picture 1" descr="загруженное">
            <a:extLst>
              <a:ext uri="{FF2B5EF4-FFF2-40B4-BE49-F238E27FC236}">
                <a16:creationId xmlns:a16="http://schemas.microsoft.com/office/drawing/2014/main" id="{153C226D-1E54-6F47-8193-AA6C623E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173163"/>
            <a:ext cx="302577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Прямоугольник 1">
            <a:extLst>
              <a:ext uri="{FF2B5EF4-FFF2-40B4-BE49-F238E27FC236}">
                <a16:creationId xmlns:a16="http://schemas.microsoft.com/office/drawing/2014/main" id="{A4A4352F-35FA-AFDC-97C8-4F5B0948A625}"/>
              </a:ext>
            </a:extLst>
          </p:cNvPr>
          <p:cNvSpPr>
            <a:spLocks noChangeArrowheads="1"/>
          </p:cNvSpPr>
          <p:nvPr/>
        </p:nvSpPr>
        <p:spPr bwMode="auto">
          <a:xfrm>
            <a:off x="1223963" y="4725988"/>
            <a:ext cx="6696075" cy="92233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l-GR" altLang="ru-RU" sz="1350">
                <a:solidFill>
                  <a:srgbClr val="002060"/>
                </a:solidFill>
                <a:latin typeface="Times New Roman" panose="02020603050405020304" pitchFamily="18" charset="0"/>
                <a:cs typeface="Times New Roman" panose="02020603050405020304" pitchFamily="18" charset="0"/>
              </a:rPr>
              <a:t> Ο ναύαρχος του γαλλικού στόλου Ανρί ντε Ρινί, γνωστός στην Ελλάδα ως Δεριγνύ (1782 –  1835)</a:t>
            </a:r>
          </a:p>
          <a:p>
            <a:pPr algn="ctr">
              <a:spcBef>
                <a:spcPct val="0"/>
              </a:spcBef>
              <a:buFontTx/>
              <a:buNone/>
              <a:defRPr/>
            </a:pPr>
            <a:r>
              <a:rPr lang="ru-RU" altLang="ru-RU" sz="1350">
                <a:solidFill>
                  <a:srgbClr val="C00000"/>
                </a:solidFill>
                <a:latin typeface="Times New Roman" panose="02020603050405020304" pitchFamily="18" charset="0"/>
                <a:cs typeface="Times New Roman" panose="02020603050405020304" pitchFamily="18" charset="0"/>
              </a:rPr>
              <a:t>Граф Мари Анри Готье Даниэль де Риньи – (1782-1835) — французский государственный и военный деятель. Адмирал и дипломат.</a:t>
            </a:r>
          </a:p>
        </p:txBody>
      </p:sp>
      <p:pic>
        <p:nvPicPr>
          <p:cNvPr id="128005" name="Picture 9">
            <a:extLst>
              <a:ext uri="{FF2B5EF4-FFF2-40B4-BE49-F238E27FC236}">
                <a16:creationId xmlns:a16="http://schemas.microsoft.com/office/drawing/2014/main" id="{7E5EA241-D964-D5C0-D15F-6BEA83F1C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724314D-98F9-457F-4DB9-1D8129DFDE7D}"/>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29027" name="Picture 1" descr="http://philatelia.ru/pict/cat1/dir1/181ru.jpg">
            <a:extLst>
              <a:ext uri="{FF2B5EF4-FFF2-40B4-BE49-F238E27FC236}">
                <a16:creationId xmlns:a16="http://schemas.microsoft.com/office/drawing/2014/main" id="{EE764C70-85B1-2E04-310E-9F0517820D7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59113" y="296863"/>
            <a:ext cx="4005262"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Прямоугольник 3">
            <a:extLst>
              <a:ext uri="{FF2B5EF4-FFF2-40B4-BE49-F238E27FC236}">
                <a16:creationId xmlns:a16="http://schemas.microsoft.com/office/drawing/2014/main" id="{3A2CCE0A-3403-2E1C-BCD0-AFE965CEA11E}"/>
              </a:ext>
            </a:extLst>
          </p:cNvPr>
          <p:cNvSpPr>
            <a:spLocks noChangeArrowheads="1"/>
          </p:cNvSpPr>
          <p:nvPr/>
        </p:nvSpPr>
        <p:spPr bwMode="auto">
          <a:xfrm>
            <a:off x="1327150" y="5516563"/>
            <a:ext cx="6781800" cy="715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ru-RU" altLang="ru-RU" sz="1350" dirty="0">
                <a:solidFill>
                  <a:srgbClr val="C00000"/>
                </a:solidFill>
                <a:latin typeface="Times New Roman" panose="02020603050405020304" pitchFamily="18" charset="0"/>
              </a:rPr>
              <a:t>Сэр Эдвард </a:t>
            </a:r>
            <a:r>
              <a:rPr lang="ru-RU" altLang="ru-RU" sz="1350" dirty="0" err="1">
                <a:solidFill>
                  <a:srgbClr val="C00000"/>
                </a:solidFill>
                <a:latin typeface="Times New Roman" panose="02020603050405020304" pitchFamily="18" charset="0"/>
              </a:rPr>
              <a:t>Кодрингтон</a:t>
            </a:r>
            <a:r>
              <a:rPr lang="ru-RU" altLang="ru-RU" sz="1350" dirty="0">
                <a:solidFill>
                  <a:srgbClr val="C00000"/>
                </a:solidFill>
                <a:latin typeface="Times New Roman" panose="02020603050405020304" pitchFamily="18" charset="0"/>
              </a:rPr>
              <a:t> (1770 — 1851) — британский адмирал.</a:t>
            </a:r>
            <a:endParaRPr lang="el-GR" altLang="ru-RU" sz="1350" dirty="0">
              <a:solidFill>
                <a:srgbClr val="C00000"/>
              </a:solidFill>
              <a:latin typeface="Times New Roman" panose="02020603050405020304" pitchFamily="18" charset="0"/>
            </a:endParaRPr>
          </a:p>
          <a:p>
            <a:pPr algn="ctr">
              <a:spcBef>
                <a:spcPct val="0"/>
              </a:spcBef>
              <a:buFontTx/>
              <a:buNone/>
              <a:defRPr/>
            </a:pPr>
            <a:r>
              <a:rPr lang="el-GR" altLang="ru-RU" sz="1350" dirty="0">
                <a:solidFill>
                  <a:srgbClr val="000099"/>
                </a:solidFill>
                <a:latin typeface="Times New Roman" panose="02020603050405020304" pitchFamily="18" charset="0"/>
              </a:rPr>
              <a:t> Ο ναύαρχος του Βρετανικού στόλου Σερ Έντουαρντ </a:t>
            </a:r>
            <a:r>
              <a:rPr lang="el-GR" altLang="ru-RU" sz="1350" dirty="0" err="1">
                <a:solidFill>
                  <a:srgbClr val="000099"/>
                </a:solidFill>
                <a:latin typeface="Times New Roman" panose="02020603050405020304" pitchFamily="18" charset="0"/>
              </a:rPr>
              <a:t>Κόδριγκτον</a:t>
            </a:r>
            <a:r>
              <a:rPr lang="el-GR" altLang="ru-RU" sz="1350" dirty="0">
                <a:solidFill>
                  <a:srgbClr val="000099"/>
                </a:solidFill>
                <a:latin typeface="Times New Roman" panose="02020603050405020304" pitchFamily="18" charset="0"/>
              </a:rPr>
              <a:t> ( 1770 - 1851).</a:t>
            </a:r>
          </a:p>
          <a:p>
            <a:pPr>
              <a:spcBef>
                <a:spcPct val="0"/>
              </a:spcBef>
              <a:buFontTx/>
              <a:buNone/>
              <a:defRPr/>
            </a:pPr>
            <a:endParaRPr lang="en-US" altLang="ru-RU" sz="1350" dirty="0">
              <a:solidFill>
                <a:srgbClr val="000099"/>
              </a:solidFill>
              <a:latin typeface="Times New Roman" panose="02020603050405020304" pitchFamily="18" charset="0"/>
            </a:endParaRPr>
          </a:p>
        </p:txBody>
      </p:sp>
      <p:pic>
        <p:nvPicPr>
          <p:cNvPr id="129029" name="Picture 9">
            <a:extLst>
              <a:ext uri="{FF2B5EF4-FFF2-40B4-BE49-F238E27FC236}">
                <a16:creationId xmlns:a16="http://schemas.microsoft.com/office/drawing/2014/main" id="{11BDCDD6-6B34-6ED4-C8F7-A00473861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6107113"/>
            <a:ext cx="1654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9">
            <a:extLst>
              <a:ext uri="{FF2B5EF4-FFF2-40B4-BE49-F238E27FC236}">
                <a16:creationId xmlns:a16="http://schemas.microsoft.com/office/drawing/2014/main" id="{697395AF-7A15-4E37-25AB-57BD2F3A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A879018-CE9F-30C0-3E34-97FCFE06804A}"/>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30051" name="Picture 1" descr="http://www.argolis-yacht.ru/Articles/Navarin_battle/7.jpg">
            <a:extLst>
              <a:ext uri="{FF2B5EF4-FFF2-40B4-BE49-F238E27FC236}">
                <a16:creationId xmlns:a16="http://schemas.microsoft.com/office/drawing/2014/main" id="{46E0B641-1353-2631-EFA1-E5EA9327431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97100" y="1270000"/>
            <a:ext cx="4749800"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Прямоугольник 3">
            <a:extLst>
              <a:ext uri="{FF2B5EF4-FFF2-40B4-BE49-F238E27FC236}">
                <a16:creationId xmlns:a16="http://schemas.microsoft.com/office/drawing/2014/main" id="{C5C2F5B9-8F6A-5891-2AC8-D3AB8549A611}"/>
              </a:ext>
            </a:extLst>
          </p:cNvPr>
          <p:cNvSpPr>
            <a:spLocks noChangeArrowheads="1"/>
          </p:cNvSpPr>
          <p:nvPr/>
        </p:nvSpPr>
        <p:spPr bwMode="auto">
          <a:xfrm>
            <a:off x="3006725" y="4725988"/>
            <a:ext cx="3378200" cy="300037"/>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l-GR" altLang="ru-RU" sz="1350">
                <a:solidFill>
                  <a:srgbClr val="000099"/>
                </a:solidFill>
                <a:latin typeface="Times New Roman" panose="02020603050405020304" pitchFamily="18" charset="0"/>
              </a:rPr>
              <a:t>Ναυμαχία Ναυαρίνου (αγνώστου καλλιτέχνη)</a:t>
            </a:r>
            <a:endParaRPr lang="el-GR" altLang="ru-RU" sz="1800">
              <a:latin typeface="Arial" panose="020B0604020202020204" pitchFamily="34" charset="0"/>
            </a:endParaRPr>
          </a:p>
        </p:txBody>
      </p:sp>
      <p:pic>
        <p:nvPicPr>
          <p:cNvPr id="130053" name="Picture 9">
            <a:extLst>
              <a:ext uri="{FF2B5EF4-FFF2-40B4-BE49-F238E27FC236}">
                <a16:creationId xmlns:a16="http://schemas.microsoft.com/office/drawing/2014/main" id="{F990ABD5-A976-4D29-EF30-51DF2B383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6107113"/>
            <a:ext cx="1654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9">
            <a:extLst>
              <a:ext uri="{FF2B5EF4-FFF2-40B4-BE49-F238E27FC236}">
                <a16:creationId xmlns:a16="http://schemas.microsoft.com/office/drawing/2014/main" id="{1ADB6BCD-6AC3-85F3-661B-81F442E08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1AAF977-1131-6B1D-FE45-F78787ED1D1F}"/>
              </a:ext>
            </a:extLst>
          </p:cNvPr>
          <p:cNvSpPr>
            <a:spLocks noChangeArrowheads="1"/>
          </p:cNvSpPr>
          <p:nvPr/>
        </p:nvSpPr>
        <p:spPr bwMode="auto">
          <a:xfrm>
            <a:off x="1143000" y="877888"/>
            <a:ext cx="184150"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31075" name="Picture 1" descr="Схема Наваринского сражения">
            <a:extLst>
              <a:ext uri="{FF2B5EF4-FFF2-40B4-BE49-F238E27FC236}">
                <a16:creationId xmlns:a16="http://schemas.microsoft.com/office/drawing/2014/main" id="{99B409D5-F6D5-8034-3D4E-B235A5900E6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95513" y="1484313"/>
            <a:ext cx="442912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Прямоугольник 3">
            <a:extLst>
              <a:ext uri="{FF2B5EF4-FFF2-40B4-BE49-F238E27FC236}">
                <a16:creationId xmlns:a16="http://schemas.microsoft.com/office/drawing/2014/main" id="{E98BD41E-6ED6-6886-929D-857F865E8EB9}"/>
              </a:ext>
            </a:extLst>
          </p:cNvPr>
          <p:cNvSpPr>
            <a:spLocks noChangeArrowheads="1"/>
          </p:cNvSpPr>
          <p:nvPr/>
        </p:nvSpPr>
        <p:spPr bwMode="auto">
          <a:xfrm>
            <a:off x="2195513" y="4456113"/>
            <a:ext cx="4375150" cy="50641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ru-RU" altLang="ru-RU" sz="1350" b="1">
                <a:solidFill>
                  <a:srgbClr val="C00000"/>
                </a:solidFill>
                <a:latin typeface="Times New Roman" panose="02020603050405020304" pitchFamily="18" charset="0"/>
              </a:rPr>
              <a:t>Схема Наваринского сражения</a:t>
            </a:r>
            <a:endParaRPr lang="ru-RU" altLang="ru-RU" sz="750">
              <a:solidFill>
                <a:srgbClr val="C00000"/>
              </a:solidFill>
              <a:latin typeface="Arial" panose="020B0604020202020204" pitchFamily="34" charset="0"/>
            </a:endParaRPr>
          </a:p>
          <a:p>
            <a:pPr algn="ctr">
              <a:spcBef>
                <a:spcPct val="0"/>
              </a:spcBef>
              <a:buFontTx/>
              <a:buNone/>
              <a:defRPr/>
            </a:pPr>
            <a:r>
              <a:rPr lang="el-GR" altLang="ru-RU" sz="1350" b="1">
                <a:solidFill>
                  <a:srgbClr val="000099"/>
                </a:solidFill>
                <a:latin typeface="Times New Roman" panose="02020603050405020304" pitchFamily="18" charset="0"/>
              </a:rPr>
              <a:t>Γραφική αναπαράσταση της Ναυμαχίας του Ναυαρίνου</a:t>
            </a:r>
            <a:endParaRPr lang="el-GR" altLang="ru-RU" sz="1800">
              <a:latin typeface="Arial" panose="020B0604020202020204" pitchFamily="34" charset="0"/>
            </a:endParaRPr>
          </a:p>
        </p:txBody>
      </p:sp>
      <p:pic>
        <p:nvPicPr>
          <p:cNvPr id="131077" name="Picture 9">
            <a:extLst>
              <a:ext uri="{FF2B5EF4-FFF2-40B4-BE49-F238E27FC236}">
                <a16:creationId xmlns:a16="http://schemas.microsoft.com/office/drawing/2014/main" id="{39965444-8380-EC85-7C9C-A0D4CA56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Battle_of_Navarino">
            <a:extLst>
              <a:ext uri="{FF2B5EF4-FFF2-40B4-BE49-F238E27FC236}">
                <a16:creationId xmlns:a16="http://schemas.microsoft.com/office/drawing/2014/main" id="{1C250CD3-B84D-E4FB-48D8-8DC035E3C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739775"/>
            <a:ext cx="63182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9">
            <a:extLst>
              <a:ext uri="{FF2B5EF4-FFF2-40B4-BE49-F238E27FC236}">
                <a16:creationId xmlns:a16="http://schemas.microsoft.com/office/drawing/2014/main" id="{F89409D6-8678-48CE-3D64-B4498DCD7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6107113"/>
            <a:ext cx="16541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9">
            <a:extLst>
              <a:ext uri="{FF2B5EF4-FFF2-40B4-BE49-F238E27FC236}">
                <a16:creationId xmlns:a16="http://schemas.microsoft.com/office/drawing/2014/main" id="{BBA2B396-8503-D676-DE9A-59EDE72E6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обложка - переделанная 2-1">
            <a:extLst>
              <a:ext uri="{FF2B5EF4-FFF2-40B4-BE49-F238E27FC236}">
                <a16:creationId xmlns:a16="http://schemas.microsoft.com/office/drawing/2014/main" id="{5D55123C-F92D-EC2B-3A3C-AA2078AF4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881063"/>
            <a:ext cx="43624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1D5DE473-EB6D-10D2-A213-E81BD552A3A3}"/>
              </a:ext>
            </a:extLst>
          </p:cNvPr>
          <p:cNvSpPr>
            <a:spLocks noChangeArrowheads="1"/>
          </p:cNvSpPr>
          <p:nvPr/>
        </p:nvSpPr>
        <p:spPr bwMode="auto">
          <a:xfrm>
            <a:off x="2789238" y="730250"/>
            <a:ext cx="185737" cy="30162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sp>
        <p:nvSpPr>
          <p:cNvPr id="47108" name="Rectangle 4">
            <a:extLst>
              <a:ext uri="{FF2B5EF4-FFF2-40B4-BE49-F238E27FC236}">
                <a16:creationId xmlns:a16="http://schemas.microsoft.com/office/drawing/2014/main" id="{5DBADBB1-62A1-8497-6901-A4B40B3821AA}"/>
              </a:ext>
            </a:extLst>
          </p:cNvPr>
          <p:cNvSpPr>
            <a:spLocks noChangeArrowheads="1"/>
          </p:cNvSpPr>
          <p:nvPr/>
        </p:nvSpPr>
        <p:spPr bwMode="auto">
          <a:xfrm>
            <a:off x="2789238" y="3467100"/>
            <a:ext cx="185737" cy="300038"/>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ru-RU" altLang="ru-RU" sz="1350">
              <a:latin typeface="Arial" panose="020B0604020202020204" pitchFamily="34" charset="0"/>
            </a:endParaRPr>
          </a:p>
        </p:txBody>
      </p:sp>
      <p:pic>
        <p:nvPicPr>
          <p:cNvPr id="133125" name="Picture 9">
            <a:extLst>
              <a:ext uri="{FF2B5EF4-FFF2-40B4-BE49-F238E27FC236}">
                <a16:creationId xmlns:a16="http://schemas.microsoft.com/office/drawing/2014/main" id="{91804286-746F-4F36-211E-75C4A42E5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Рисунок 2">
            <a:extLst>
              <a:ext uri="{FF2B5EF4-FFF2-40B4-BE49-F238E27FC236}">
                <a16:creationId xmlns:a16="http://schemas.microsoft.com/office/drawing/2014/main" id="{579564AF-0623-E121-A607-12A2DE23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617913"/>
            <a:ext cx="4138612"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 descr="k_003">
            <a:extLst>
              <a:ext uri="{FF2B5EF4-FFF2-40B4-BE49-F238E27FC236}">
                <a16:creationId xmlns:a16="http://schemas.microsoft.com/office/drawing/2014/main" id="{0DA9652A-B3C9-F70C-41C0-55350683B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682625"/>
            <a:ext cx="4681537"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Прямоугольник 2">
            <a:extLst>
              <a:ext uri="{FF2B5EF4-FFF2-40B4-BE49-F238E27FC236}">
                <a16:creationId xmlns:a16="http://schemas.microsoft.com/office/drawing/2014/main" id="{F1D874C8-2D5D-A980-2493-71E9A838CEB3}"/>
              </a:ext>
            </a:extLst>
          </p:cNvPr>
          <p:cNvSpPr>
            <a:spLocks noChangeArrowheads="1"/>
          </p:cNvSpPr>
          <p:nvPr/>
        </p:nvSpPr>
        <p:spPr bwMode="auto">
          <a:xfrm>
            <a:off x="1155700" y="4294188"/>
            <a:ext cx="6723063" cy="1487487"/>
          </a:xfrm>
          <a:prstGeom prst="rect">
            <a:avLst/>
          </a:prstGeom>
          <a:noFill/>
          <a:ln>
            <a:noFill/>
          </a:ln>
        </p:spPr>
        <p:txBody>
          <a:bodyPr>
            <a:spAutoFit/>
          </a:bodyPr>
          <a:lstStyle>
            <a:lvl1pPr marL="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ct val="0"/>
              </a:spcBef>
              <a:spcAft>
                <a:spcPts val="600"/>
              </a:spcAft>
              <a:buFont typeface="Arial" panose="020B0604020202020204" pitchFamily="34" charset="0"/>
              <a:buNone/>
              <a:defRPr/>
            </a:pPr>
            <a:r>
              <a:rPr lang="ru-RU" altLang="ru-RU" sz="135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Из кн.: «Год Наваринской кампании. Из записок лейтенанта Александра Петровича Рыкачева, веденных на эскадре контр-адмирала графа Логина Петровича Гейдена. Кронштадт</a:t>
            </a:r>
            <a:r>
              <a:rPr lang="el-GR" altLang="ru-RU" sz="135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1877». </a:t>
            </a:r>
            <a:endParaRPr lang="ru-RU" altLang="ru-RU" sz="135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Font typeface="Arial" panose="020B0604020202020204" pitchFamily="34" charset="0"/>
              <a:buNone/>
              <a:defRPr/>
            </a:pPr>
            <a:r>
              <a:rPr lang="el-GR" altLang="ru-RU" sz="1350">
                <a:latin typeface="Times New Roman" panose="02020603050405020304" pitchFamily="18" charset="0"/>
                <a:ea typeface="Calibri" panose="020F0502020204030204" pitchFamily="34" charset="0"/>
                <a:cs typeface="Times New Roman" panose="02020603050405020304" pitchFamily="18" charset="0"/>
              </a:rPr>
              <a:t> </a:t>
            </a:r>
            <a:r>
              <a:rPr lang="el-GR" altLang="ru-RU" sz="1350">
                <a:solidFill>
                  <a:srgbClr val="0000CC"/>
                </a:solidFill>
                <a:latin typeface="Times New Roman" panose="02020603050405020304" pitchFamily="18" charset="0"/>
                <a:ea typeface="Calibri" panose="020F0502020204030204" pitchFamily="34" charset="0"/>
                <a:cs typeface="Times New Roman" panose="02020603050405020304" pitchFamily="18" charset="0"/>
              </a:rPr>
              <a:t>Από το βιβλίο «Έτος εκστρατείας Ναυαρίνου. 1827 και 1828. Από τις σημειώσεις του ανθυπολοχαγού Αλεξάντρ Πετρόβιτς Ρικατσέβ, συνεταχθείσες στη μοίρα στόλου του αντιναυάρχου Λογγίνου Πετρόβιτς Χέϋδεν. Κρονστάνδη</a:t>
            </a:r>
            <a:r>
              <a:rPr lang="ru-RU" altLang="ru-RU" sz="135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1877.» </a:t>
            </a:r>
            <a:endParaRPr lang="ru-RU" altLang="ru-RU" sz="135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4148" name="Picture 9">
            <a:extLst>
              <a:ext uri="{FF2B5EF4-FFF2-40B4-BE49-F238E27FC236}">
                <a16:creationId xmlns:a16="http://schemas.microsoft.com/office/drawing/2014/main" id="{C93CC142-5615-66FE-C5D2-00D1B70CD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Рисунок 2">
            <a:extLst>
              <a:ext uri="{FF2B5EF4-FFF2-40B4-BE49-F238E27FC236}">
                <a16:creationId xmlns:a16="http://schemas.microsoft.com/office/drawing/2014/main" id="{4EE65253-1702-E50E-519D-FC23DE103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8763" y="5589588"/>
            <a:ext cx="1077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Рисунок 2">
            <a:extLst>
              <a:ext uri="{FF2B5EF4-FFF2-40B4-BE49-F238E27FC236}">
                <a16:creationId xmlns:a16="http://schemas.microsoft.com/office/drawing/2014/main" id="{F6D9C73E-5F6B-0DD9-A690-D96301851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81075"/>
            <a:ext cx="72580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9">
            <a:extLst>
              <a:ext uri="{FF2B5EF4-FFF2-40B4-BE49-F238E27FC236}">
                <a16:creationId xmlns:a16="http://schemas.microsoft.com/office/drawing/2014/main" id="{5188B80E-0849-60A9-0B2B-EE244DD1C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Рисунок 2">
            <a:extLst>
              <a:ext uri="{FF2B5EF4-FFF2-40B4-BE49-F238E27FC236}">
                <a16:creationId xmlns:a16="http://schemas.microsoft.com/office/drawing/2014/main" id="{A977F42B-A1AE-08C5-FD25-EA8747456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08050"/>
            <a:ext cx="7945438"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9">
            <a:extLst>
              <a:ext uri="{FF2B5EF4-FFF2-40B4-BE49-F238E27FC236}">
                <a16:creationId xmlns:a16="http://schemas.microsoft.com/office/drawing/2014/main" id="{CF094B8A-8456-9461-DE6D-3BFAC17A6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a:extLst>
              <a:ext uri="{FF2B5EF4-FFF2-40B4-BE49-F238E27FC236}">
                <a16:creationId xmlns:a16="http://schemas.microsoft.com/office/drawing/2014/main" id="{3520B2DE-FA0B-062C-9318-375319324B65}"/>
              </a:ext>
            </a:extLst>
          </p:cNvPr>
          <p:cNvSpPr>
            <a:spLocks noGrp="1"/>
          </p:cNvSpPr>
          <p:nvPr>
            <p:ph type="title"/>
          </p:nvPr>
        </p:nvSpPr>
        <p:spPr/>
        <p:txBody>
          <a:bodyPr/>
          <a:lstStyle/>
          <a:p>
            <a:endParaRPr lang="el-GR" altLang="el-GR"/>
          </a:p>
        </p:txBody>
      </p:sp>
      <p:pic>
        <p:nvPicPr>
          <p:cNvPr id="15363" name="Объект 4">
            <a:extLst>
              <a:ext uri="{FF2B5EF4-FFF2-40B4-BE49-F238E27FC236}">
                <a16:creationId xmlns:a16="http://schemas.microsoft.com/office/drawing/2014/main" id="{639323FA-1F42-FCBC-B8CB-23ECB6CC1C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3550" y="190500"/>
            <a:ext cx="8516938" cy="6388100"/>
          </a:xfrm>
        </p:spPr>
      </p:pic>
    </p:spTree>
  </p:cSld>
  <p:clrMapOvr>
    <a:masterClrMapping/>
  </p:clrMapOvr>
  <p:transition spd="med" advClick="0" advTm="5000">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9B814DDF-8AE6-FD8F-BBB6-6F07B9C05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501775"/>
            <a:ext cx="267652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Прямоугольник 3">
            <a:extLst>
              <a:ext uri="{FF2B5EF4-FFF2-40B4-BE49-F238E27FC236}">
                <a16:creationId xmlns:a16="http://schemas.microsoft.com/office/drawing/2014/main" id="{7E296C20-94E7-C1DC-9D6C-90E907FD851B}"/>
              </a:ext>
            </a:extLst>
          </p:cNvPr>
          <p:cNvSpPr>
            <a:spLocks noChangeArrowheads="1"/>
          </p:cNvSpPr>
          <p:nvPr/>
        </p:nvSpPr>
        <p:spPr bwMode="auto">
          <a:xfrm>
            <a:off x="4240213" y="1787525"/>
            <a:ext cx="4568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el-GR" sz="2100" i="1">
                <a:solidFill>
                  <a:srgbClr val="C00000"/>
                </a:solidFill>
                <a:latin typeface="Times New Roman" panose="02020603050405020304" pitchFamily="18" charset="0"/>
                <a:cs typeface="Times New Roman" panose="02020603050405020304" pitchFamily="18" charset="0"/>
              </a:rPr>
              <a:t>Петр Федорович Анжу (1797-1869) – русский адмирал, знаменитый полярник, ученый-исследователь, участник Наваринского сражения.</a:t>
            </a:r>
            <a:endParaRPr lang="ru-RU" altLang="el-GR" sz="2100">
              <a:solidFill>
                <a:srgbClr val="C00000"/>
              </a:solidFill>
              <a:latin typeface="Arial" panose="020B0604020202020204" pitchFamily="34" charset="0"/>
            </a:endParaRPr>
          </a:p>
        </p:txBody>
      </p:sp>
      <p:sp>
        <p:nvSpPr>
          <p:cNvPr id="137220" name="Прямоугольник 1">
            <a:extLst>
              <a:ext uri="{FF2B5EF4-FFF2-40B4-BE49-F238E27FC236}">
                <a16:creationId xmlns:a16="http://schemas.microsoft.com/office/drawing/2014/main" id="{78331341-C2E3-A1B2-250A-E57FF28DC710}"/>
              </a:ext>
            </a:extLst>
          </p:cNvPr>
          <p:cNvSpPr>
            <a:spLocks noChangeArrowheads="1"/>
          </p:cNvSpPr>
          <p:nvPr/>
        </p:nvSpPr>
        <p:spPr bwMode="auto">
          <a:xfrm>
            <a:off x="4237038" y="3209925"/>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100" i="1">
                <a:solidFill>
                  <a:srgbClr val="000099"/>
                </a:solidFill>
                <a:latin typeface="Times New Roman" panose="02020603050405020304" pitchFamily="18" charset="0"/>
                <a:cs typeface="Times New Roman" panose="02020603050405020304" pitchFamily="18" charset="0"/>
              </a:rPr>
              <a:t>Ο Ρώσος Ναύαρχος Πιοτρ Φιόντοροβιτς Ανζού (1797-1869) – γνωστός και ως μελετητής του Βόρειου Πόλου, της Αρκτικής, εξαιρετικά δραστήρια και θαραλλέα προσωπικότητα, συμμετείχε στη Ναυμαχία του Ναυαρίνου</a:t>
            </a:r>
            <a:endParaRPr lang="ru-RU" altLang="el-GR" sz="2100">
              <a:latin typeface="Arial" panose="020B0604020202020204" pitchFamily="34" charset="0"/>
            </a:endParaRPr>
          </a:p>
        </p:txBody>
      </p:sp>
      <p:pic>
        <p:nvPicPr>
          <p:cNvPr id="137221" name="Picture 9">
            <a:extLst>
              <a:ext uri="{FF2B5EF4-FFF2-40B4-BE49-F238E27FC236}">
                <a16:creationId xmlns:a16="http://schemas.microsoft.com/office/drawing/2014/main" id="{0A3DF92F-C7E9-7FD1-10CF-20A33F1A7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Рисунок 2">
            <a:extLst>
              <a:ext uri="{FF2B5EF4-FFF2-40B4-BE49-F238E27FC236}">
                <a16:creationId xmlns:a16="http://schemas.microsoft.com/office/drawing/2014/main" id="{B1E9E5C5-22F2-3E7B-0522-2C621EFBA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25" y="5389563"/>
            <a:ext cx="10779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4B8DCEFA-E091-289E-B481-7E60DC980A3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38243" name="Рисунок 1" descr="http://en.wahooart.com/Art.nsf/O/9DHPNK/$File/Ambroise+Louis+Garneray-The+Naval+Battle+Of+Navarino.JPG">
            <a:extLst>
              <a:ext uri="{FF2B5EF4-FFF2-40B4-BE49-F238E27FC236}">
                <a16:creationId xmlns:a16="http://schemas.microsoft.com/office/drawing/2014/main" id="{332D46FF-A390-2772-70D8-37FDE8F6F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620713"/>
            <a:ext cx="5943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Прямоугольник 3">
            <a:extLst>
              <a:ext uri="{FF2B5EF4-FFF2-40B4-BE49-F238E27FC236}">
                <a16:creationId xmlns:a16="http://schemas.microsoft.com/office/drawing/2014/main" id="{FAAEDC92-1B3D-716A-7F33-2543800FF941}"/>
              </a:ext>
            </a:extLst>
          </p:cNvPr>
          <p:cNvSpPr>
            <a:spLocks noChangeArrowheads="1"/>
          </p:cNvSpPr>
          <p:nvPr/>
        </p:nvSpPr>
        <p:spPr bwMode="auto">
          <a:xfrm>
            <a:off x="250825" y="4797425"/>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a:solidFill>
                  <a:srgbClr val="C00000"/>
                </a:solidFill>
                <a:latin typeface="Times New Roman" panose="02020603050405020304" pitchFamily="18" charset="0"/>
              </a:rPr>
              <a:t>Картина Карнерея (Ambroise-Louis Garneray) </a:t>
            </a:r>
            <a:r>
              <a:rPr lang="ru-RU" altLang="ru-RU" sz="1800">
                <a:solidFill>
                  <a:srgbClr val="C00000"/>
                </a:solidFill>
                <a:latin typeface="Arial" panose="020B0604020202020204" pitchFamily="34" charset="0"/>
              </a:rPr>
              <a:t>«</a:t>
            </a:r>
            <a:r>
              <a:rPr lang="ru-RU" altLang="ru-RU" sz="1800">
                <a:solidFill>
                  <a:srgbClr val="C00000"/>
                </a:solidFill>
                <a:latin typeface="Times New Roman" panose="02020603050405020304" pitchFamily="18" charset="0"/>
              </a:rPr>
              <a:t>Наваринское сражение</a:t>
            </a:r>
            <a:r>
              <a:rPr lang="ru-RU" altLang="ru-RU" sz="1800">
                <a:solidFill>
                  <a:srgbClr val="C00000"/>
                </a:solidFill>
                <a:latin typeface="Arial" panose="020B0604020202020204" pitchFamily="34" charset="0"/>
              </a:rPr>
              <a:t>»</a:t>
            </a:r>
            <a:endParaRPr lang="ru-RU" altLang="ru-RU" sz="1000">
              <a:solidFill>
                <a:srgbClr val="C00000"/>
              </a:solidFill>
              <a:latin typeface="Arial" panose="020B0604020202020204" pitchFamily="34" charset="0"/>
            </a:endParaRPr>
          </a:p>
          <a:p>
            <a:pPr algn="ctr">
              <a:spcBef>
                <a:spcPct val="0"/>
              </a:spcBef>
              <a:buFontTx/>
              <a:buNone/>
            </a:pPr>
            <a:r>
              <a:rPr lang="el-GR" altLang="ru-RU" sz="1800">
                <a:solidFill>
                  <a:srgbClr val="000099"/>
                </a:solidFill>
                <a:latin typeface="Times New Roman" panose="02020603050405020304" pitchFamily="18" charset="0"/>
              </a:rPr>
              <a:t>Εικονογράφηση της</a:t>
            </a:r>
            <a:r>
              <a:rPr lang="ru-RU" altLang="ru-RU" sz="1800">
                <a:solidFill>
                  <a:srgbClr val="000099"/>
                </a:solidFill>
                <a:latin typeface="Times New Roman" panose="02020603050405020304" pitchFamily="18" charset="0"/>
              </a:rPr>
              <a:t> </a:t>
            </a:r>
            <a:r>
              <a:rPr lang="el-GR" altLang="ru-RU" sz="1800">
                <a:solidFill>
                  <a:srgbClr val="000099"/>
                </a:solidFill>
                <a:latin typeface="Times New Roman" panose="02020603050405020304" pitchFamily="18" charset="0"/>
                <a:hlinkClick r:id="rId3" tooltip="Ναυμαχία του Ναβαρίνου"/>
              </a:rPr>
              <a:t>Ναυμαχίας του Ναβαρίνου</a:t>
            </a:r>
            <a:r>
              <a:rPr lang="el-GR" altLang="ru-RU" sz="1800">
                <a:solidFill>
                  <a:srgbClr val="000099"/>
                </a:solidFill>
                <a:latin typeface="Times New Roman" panose="02020603050405020304" pitchFamily="18" charset="0"/>
              </a:rPr>
              <a:t>, από τον </a:t>
            </a:r>
            <a:r>
              <a:rPr lang="ru-RU" altLang="ru-RU" sz="1800">
                <a:solidFill>
                  <a:srgbClr val="000099"/>
                </a:solidFill>
                <a:latin typeface="Times New Roman" panose="02020603050405020304" pitchFamily="18" charset="0"/>
              </a:rPr>
              <a:t>Ambroise</a:t>
            </a:r>
            <a:r>
              <a:rPr lang="el-GR" altLang="ru-RU" sz="1800">
                <a:solidFill>
                  <a:srgbClr val="000099"/>
                </a:solidFill>
                <a:latin typeface="Times New Roman" panose="02020603050405020304" pitchFamily="18" charset="0"/>
              </a:rPr>
              <a:t>-</a:t>
            </a:r>
            <a:r>
              <a:rPr lang="ru-RU" altLang="ru-RU" sz="1800">
                <a:solidFill>
                  <a:srgbClr val="000099"/>
                </a:solidFill>
                <a:latin typeface="Times New Roman" panose="02020603050405020304" pitchFamily="18" charset="0"/>
              </a:rPr>
              <a:t>Louis</a:t>
            </a:r>
            <a:r>
              <a:rPr lang="el-GR" altLang="ru-RU" sz="1800">
                <a:solidFill>
                  <a:srgbClr val="000099"/>
                </a:solidFill>
                <a:latin typeface="Times New Roman" panose="02020603050405020304" pitchFamily="18" charset="0"/>
              </a:rPr>
              <a:t> </a:t>
            </a:r>
            <a:r>
              <a:rPr lang="ru-RU" altLang="ru-RU" sz="1800">
                <a:solidFill>
                  <a:srgbClr val="000099"/>
                </a:solidFill>
                <a:latin typeface="Times New Roman" panose="02020603050405020304" pitchFamily="18" charset="0"/>
              </a:rPr>
              <a:t>Garneray</a:t>
            </a:r>
            <a:endParaRPr lang="ru-RU" altLang="ru-RU" sz="2400">
              <a:latin typeface="Arial" panose="020B0604020202020204" pitchFamily="34" charset="0"/>
            </a:endParaRPr>
          </a:p>
        </p:txBody>
      </p:sp>
      <p:pic>
        <p:nvPicPr>
          <p:cNvPr id="138245" name="Picture 9">
            <a:extLst>
              <a:ext uri="{FF2B5EF4-FFF2-40B4-BE49-F238E27FC236}">
                <a16:creationId xmlns:a16="http://schemas.microsoft.com/office/drawing/2014/main" id="{2D3AEADF-A3B3-224F-DB51-D75646E85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Рисунок 2">
            <a:extLst>
              <a:ext uri="{FF2B5EF4-FFF2-40B4-BE49-F238E27FC236}">
                <a16:creationId xmlns:a16="http://schemas.microsoft.com/office/drawing/2014/main" id="{60B3F6B3-2AA5-31A0-BC76-0C6C38FF2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3213" y="5457825"/>
            <a:ext cx="10779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C861073-3B06-86F6-540D-B7C11D45821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39267" name="Picture 1" descr="k_004">
            <a:extLst>
              <a:ext uri="{FF2B5EF4-FFF2-40B4-BE49-F238E27FC236}">
                <a16:creationId xmlns:a16="http://schemas.microsoft.com/office/drawing/2014/main" id="{709BEDD3-A286-0297-7A04-925682721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5" y="333375"/>
            <a:ext cx="5916613"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3">
            <a:extLst>
              <a:ext uri="{FF2B5EF4-FFF2-40B4-BE49-F238E27FC236}">
                <a16:creationId xmlns:a16="http://schemas.microsoft.com/office/drawing/2014/main" id="{A1925F15-EB1B-E6B8-567C-23E257AFC20B}"/>
              </a:ext>
            </a:extLst>
          </p:cNvPr>
          <p:cNvSpPr>
            <a:spLocks noChangeArrowheads="1"/>
          </p:cNvSpPr>
          <p:nvPr/>
        </p:nvSpPr>
        <p:spPr bwMode="auto">
          <a:xfrm>
            <a:off x="0" y="4052888"/>
            <a:ext cx="8964613"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ru-RU" altLang="ru-RU" sz="1200">
                <a:latin typeface="Arial" panose="020B0604020202020204" pitchFamily="34" charset="0"/>
              </a:rPr>
              <a:t>  </a:t>
            </a:r>
            <a:endParaRPr lang="ru-RU" altLang="ru-RU" sz="1000">
              <a:latin typeface="Arial" panose="020B0604020202020204" pitchFamily="34" charset="0"/>
            </a:endParaRPr>
          </a:p>
          <a:p>
            <a:pPr algn="just">
              <a:spcBef>
                <a:spcPct val="0"/>
              </a:spcBef>
              <a:buFontTx/>
              <a:buNone/>
            </a:pPr>
            <a:r>
              <a:rPr lang="el-GR" altLang="ru-RU" sz="2000">
                <a:solidFill>
                  <a:srgbClr val="C00000"/>
                </a:solidFill>
                <a:latin typeface="Arial" panose="020B0604020202020204" pitchFamily="34" charset="0"/>
              </a:rPr>
              <a:t>«</a:t>
            </a:r>
            <a:r>
              <a:rPr lang="el-GR" altLang="ru-RU" sz="2000">
                <a:solidFill>
                  <a:srgbClr val="C00000"/>
                </a:solidFill>
                <a:latin typeface="Times New Roman" panose="02020603050405020304" pitchFamily="18" charset="0"/>
              </a:rPr>
              <a:t>План Наваринской бухты</a:t>
            </a:r>
            <a:r>
              <a:rPr lang="el-GR" altLang="ru-RU" sz="2000">
                <a:solidFill>
                  <a:srgbClr val="C00000"/>
                </a:solidFill>
                <a:latin typeface="Arial" panose="020B0604020202020204" pitchFamily="34" charset="0"/>
              </a:rPr>
              <a:t>»</a:t>
            </a:r>
            <a:r>
              <a:rPr lang="el-GR" altLang="ru-RU" sz="2000">
                <a:solidFill>
                  <a:srgbClr val="C00000"/>
                </a:solidFill>
                <a:latin typeface="Times New Roman" panose="02020603050405020304" pitchFamily="18" charset="0"/>
              </a:rPr>
              <a:t>. Из кн.: </a:t>
            </a:r>
            <a:r>
              <a:rPr lang="el-GR" altLang="ru-RU" sz="2000">
                <a:solidFill>
                  <a:srgbClr val="C00000"/>
                </a:solidFill>
                <a:latin typeface="Arial" panose="020B0604020202020204" pitchFamily="34" charset="0"/>
              </a:rPr>
              <a:t>«</a:t>
            </a:r>
            <a:r>
              <a:rPr lang="el-GR" altLang="ru-RU" sz="2000">
                <a:solidFill>
                  <a:srgbClr val="C00000"/>
                </a:solidFill>
                <a:latin typeface="Times New Roman" panose="02020603050405020304" pitchFamily="18" charset="0"/>
              </a:rPr>
              <a:t>Год Наваринской кампании. Из записок лейтенанта Александра Петровича Рыкачева, веденных на эскадре контр-адмирала графа Логина Петровича Гейдена. Кронштадт, 1877</a:t>
            </a:r>
            <a:endParaRPr lang="ru-RU" altLang="ru-RU" sz="1200">
              <a:solidFill>
                <a:srgbClr val="C00000"/>
              </a:solidFill>
              <a:latin typeface="Arial" panose="020B0604020202020204" pitchFamily="34" charset="0"/>
            </a:endParaRPr>
          </a:p>
          <a:p>
            <a:pPr algn="just">
              <a:spcBef>
                <a:spcPct val="0"/>
              </a:spcBef>
              <a:buFontTx/>
              <a:buNone/>
            </a:pPr>
            <a:r>
              <a:rPr lang="el-GR" altLang="ru-RU" sz="2000">
                <a:solidFill>
                  <a:srgbClr val="000099"/>
                </a:solidFill>
                <a:latin typeface="Times New Roman" panose="02020603050405020304" pitchFamily="18" charset="0"/>
              </a:rPr>
              <a:t> Σχέδιο του κόλπου του Ναυαρίνου</a:t>
            </a:r>
            <a:r>
              <a:rPr lang="el-GR" altLang="ru-RU" sz="2000">
                <a:solidFill>
                  <a:srgbClr val="000099"/>
                </a:solidFill>
                <a:latin typeface="Arial" panose="020B0604020202020204" pitchFamily="34" charset="0"/>
              </a:rPr>
              <a:t>»</a:t>
            </a:r>
            <a:r>
              <a:rPr lang="el-GR" altLang="ru-RU" sz="2000">
                <a:solidFill>
                  <a:srgbClr val="000099"/>
                </a:solidFill>
                <a:latin typeface="Times New Roman" panose="02020603050405020304" pitchFamily="18" charset="0"/>
              </a:rPr>
              <a:t>. Από το βιβλίο </a:t>
            </a:r>
            <a:r>
              <a:rPr lang="el-GR" altLang="ru-RU" sz="2000">
                <a:solidFill>
                  <a:srgbClr val="000099"/>
                </a:solidFill>
                <a:latin typeface="Arial" panose="020B0604020202020204" pitchFamily="34" charset="0"/>
              </a:rPr>
              <a:t>«</a:t>
            </a:r>
            <a:r>
              <a:rPr lang="el-GR" altLang="ru-RU" sz="2000">
                <a:solidFill>
                  <a:srgbClr val="000099"/>
                </a:solidFill>
                <a:latin typeface="Times New Roman" panose="02020603050405020304" pitchFamily="18" charset="0"/>
              </a:rPr>
              <a:t>Έτος εκστρατείας Ναυαρίνου. 1827 και 1828. Από τις σημειώσεις του ανθυπολοχαγού Αλεξάντρ Πετρόβιτς Ρικατσέβ, συνεταχθείσες στη μοίρα στόλου του αντιναυάρχου Λογγίνου Πετρόβιτς Χέϋδεν. Κρονστάνδη 1877</a:t>
            </a:r>
            <a:r>
              <a:rPr lang="el-GR" altLang="ru-RU" sz="2000">
                <a:solidFill>
                  <a:srgbClr val="000099"/>
                </a:solidFill>
                <a:latin typeface="Arial" panose="020B0604020202020204" pitchFamily="34" charset="0"/>
              </a:rPr>
              <a:t>»</a:t>
            </a:r>
            <a:r>
              <a:rPr lang="el-GR" altLang="ru-RU" sz="2000">
                <a:solidFill>
                  <a:srgbClr val="000099"/>
                </a:solidFill>
                <a:latin typeface="Times New Roman" panose="02020603050405020304" pitchFamily="18" charset="0"/>
              </a:rPr>
              <a:t>. </a:t>
            </a:r>
            <a:endParaRPr lang="el-GR" altLang="ru-RU">
              <a:latin typeface="Arial" panose="020B0604020202020204" pitchFamily="34" charset="0"/>
            </a:endParaRPr>
          </a:p>
        </p:txBody>
      </p:sp>
      <p:pic>
        <p:nvPicPr>
          <p:cNvPr id="139269" name="Picture 9">
            <a:extLst>
              <a:ext uri="{FF2B5EF4-FFF2-40B4-BE49-F238E27FC236}">
                <a16:creationId xmlns:a16="http://schemas.microsoft.com/office/drawing/2014/main" id="{31F41812-DA7B-0256-3C79-E046091B9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Рисунок 2">
            <a:extLst>
              <a:ext uri="{FF2B5EF4-FFF2-40B4-BE49-F238E27FC236}">
                <a16:creationId xmlns:a16="http://schemas.microsoft.com/office/drawing/2014/main" id="{C6FF5F3D-3360-9BAF-A442-8BEF4F8C1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538" y="2636838"/>
            <a:ext cx="1077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1E62F8-6EC4-20E6-FBD6-1A88AA8BABF6}"/>
              </a:ext>
            </a:extLst>
          </p:cNvPr>
          <p:cNvSpPr txBox="1"/>
          <p:nvPr/>
        </p:nvSpPr>
        <p:spPr>
          <a:xfrm>
            <a:off x="2286000" y="566738"/>
            <a:ext cx="4572000" cy="5730875"/>
          </a:xfrm>
          <a:prstGeom prst="rect">
            <a:avLst/>
          </a:prstGeom>
          <a:noFill/>
        </p:spPr>
        <p:txBody>
          <a:bodyPr>
            <a:spAutoFit/>
          </a:bodyPr>
          <a:lstStyle/>
          <a:p>
            <a:pPr algn="just">
              <a:lnSpc>
                <a:spcPct val="107000"/>
              </a:lnSpc>
              <a:spcAft>
                <a:spcPts val="800"/>
              </a:spcAft>
              <a:tabLst>
                <a:tab pos="1710055" algn="l"/>
              </a:tabLst>
              <a:defRPr/>
            </a:pP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Εσείς πουλιά μ</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πετούμενα</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Эсис</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пульям</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пэтумэна</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Вы мои птицы</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07000"/>
              </a:lnSpc>
              <a:spcAft>
                <a:spcPts val="800"/>
              </a:spcAft>
              <a:defRPr/>
            </a:pP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танец καλαμα</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τι</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ανός</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07000"/>
              </a:lnSpc>
              <a:spcAft>
                <a:spcPts val="800"/>
              </a:spcAft>
              <a:defRPr/>
            </a:pP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el-GR"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Αρκαδιανή</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Аркадьяни</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Аркадийка</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танец </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συρτός</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07000"/>
              </a:lnSpc>
              <a:spcAft>
                <a:spcPts val="800"/>
              </a:spcAft>
              <a:defRPr/>
            </a:pP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 </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Χαρά που το</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χουν</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τα βουνά</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-Хара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пу</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тохун</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та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вуна</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Ликование в горах, танец </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τσάμικος</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07000"/>
              </a:lnSpc>
              <a:spcAft>
                <a:spcPts val="800"/>
              </a:spcAft>
              <a:defRPr/>
            </a:pP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4. Κολοκοτρώνης φώναξε-</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Колокотронис</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фонаксэ</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Колокотронис</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приказал</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танец </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τσάμικος</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710055" algn="l"/>
              </a:tabLst>
              <a:defRPr/>
            </a:pP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5. Μια Κυριακή και μια Λαμπρή-</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Мья</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Кирьяки</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ке</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мья</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Ламбр</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и = В </a:t>
            </a:r>
            <a:r>
              <a:rPr lang="el-GR"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воскресный</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день</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Святой</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Пасхи</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танец </a:t>
            </a: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καλαματιανός</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07000"/>
              </a:lnSpc>
              <a:spcAft>
                <a:spcPts val="800"/>
              </a:spcAft>
              <a:defRPr/>
            </a:pPr>
            <a:r>
              <a:rPr lang="el-GR"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6. Σάββατο έβαλαν Βουλή -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Саввато</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эвалан</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вули</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В субботу устроили выборы, танец καλαμα</a:t>
            </a:r>
            <a:r>
              <a:rPr lang="ru-RU"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τι</a:t>
            </a:r>
            <a:r>
              <a:rPr lang="ru-RU"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ανός</a:t>
            </a:r>
            <a:endParaRPr lang="el-GR" sz="1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advClick="0" advTm="5000">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4B410D08-2C41-6BA4-298E-F69356BCCF9C}"/>
              </a:ext>
            </a:extLst>
          </p:cNvPr>
          <p:cNvSpPr>
            <a:spLocks noChangeArrowheads="1"/>
          </p:cNvSpPr>
          <p:nvPr/>
        </p:nvSpPr>
        <p:spPr bwMode="auto">
          <a:xfrm>
            <a:off x="0" y="855663"/>
            <a:ext cx="1381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ru-RU" sz="1800">
              <a:latin typeface="Arial" panose="020B0604020202020204" pitchFamily="34" charset="0"/>
            </a:endParaRPr>
          </a:p>
        </p:txBody>
      </p:sp>
      <p:pic>
        <p:nvPicPr>
          <p:cNvPr id="141315" name="Рисунок 51">
            <a:extLst>
              <a:ext uri="{FF2B5EF4-FFF2-40B4-BE49-F238E27FC236}">
                <a16:creationId xmlns:a16="http://schemas.microsoft.com/office/drawing/2014/main" id="{33E82C03-141C-9CD1-EF8F-C1CCD80E1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1028700"/>
            <a:ext cx="13763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Box 4">
            <a:extLst>
              <a:ext uri="{FF2B5EF4-FFF2-40B4-BE49-F238E27FC236}">
                <a16:creationId xmlns:a16="http://schemas.microsoft.com/office/drawing/2014/main" id="{FB2E32D7-32F1-008F-6E04-C6313FF818C2}"/>
              </a:ext>
            </a:extLst>
          </p:cNvPr>
          <p:cNvSpPr txBox="1">
            <a:spLocks noChangeArrowheads="1"/>
          </p:cNvSpPr>
          <p:nvPr/>
        </p:nvSpPr>
        <p:spPr bwMode="auto">
          <a:xfrm>
            <a:off x="1736725" y="1365250"/>
            <a:ext cx="5208588"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27263" algn="ctr"/>
                <a:tab pos="4454525"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27263" algn="ctr"/>
                <a:tab pos="4454525"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27263" algn="ctr"/>
                <a:tab pos="4454525"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9pPr>
          </a:lstStyle>
          <a:p>
            <a:pPr algn="ctr">
              <a:spcBef>
                <a:spcPct val="0"/>
              </a:spcBef>
              <a:buFontTx/>
              <a:buNone/>
            </a:pPr>
            <a:r>
              <a:rPr lang="ru-RU" altLang="ru-RU" sz="1800" b="1" i="1">
                <a:solidFill>
                  <a:srgbClr val="002060"/>
                </a:solidFill>
                <a:latin typeface="Times New Roman" panose="02020603050405020304" pitchFamily="18" charset="0"/>
                <a:cs typeface="Times New Roman" panose="02020603050405020304" pitchFamily="18" charset="0"/>
              </a:rPr>
              <a:t>Г</a:t>
            </a:r>
            <a:r>
              <a:rPr lang="ru-RU" altLang="ru-RU" sz="1800" b="1" i="1">
                <a:solidFill>
                  <a:srgbClr val="FF0066"/>
                </a:solidFill>
                <a:latin typeface="Times New Roman" panose="02020603050405020304" pitchFamily="18" charset="0"/>
                <a:cs typeface="Times New Roman" panose="02020603050405020304" pitchFamily="18" charset="0"/>
              </a:rPr>
              <a:t>Р</a:t>
            </a:r>
            <a:r>
              <a:rPr lang="ru-RU" altLang="ru-RU" sz="1800" b="1" i="1">
                <a:solidFill>
                  <a:srgbClr val="002060"/>
                </a:solidFill>
                <a:latin typeface="Times New Roman" panose="02020603050405020304" pitchFamily="18" charset="0"/>
                <a:cs typeface="Times New Roman" panose="02020603050405020304" pitchFamily="18" charset="0"/>
              </a:rPr>
              <a:t>Е</a:t>
            </a:r>
            <a:r>
              <a:rPr lang="ru-RU" altLang="ru-RU" sz="1800" b="1" i="1">
                <a:solidFill>
                  <a:srgbClr val="339933"/>
                </a:solidFill>
                <a:latin typeface="Times New Roman" panose="02020603050405020304" pitchFamily="18" charset="0"/>
                <a:cs typeface="Times New Roman" panose="02020603050405020304" pitchFamily="18" charset="0"/>
              </a:rPr>
              <a:t>Ч</a:t>
            </a:r>
            <a:r>
              <a:rPr lang="ru-RU" altLang="ru-RU" sz="1800" b="1" i="1">
                <a:solidFill>
                  <a:srgbClr val="C00000"/>
                </a:solidFill>
                <a:latin typeface="Times New Roman" panose="02020603050405020304" pitchFamily="18" charset="0"/>
                <a:cs typeface="Times New Roman" panose="02020603050405020304" pitchFamily="18" charset="0"/>
              </a:rPr>
              <a:t>Е</a:t>
            </a:r>
            <a:r>
              <a:rPr lang="ru-RU" altLang="ru-RU" sz="1800" b="1" i="1">
                <a:solidFill>
                  <a:srgbClr val="002060"/>
                </a:solidFill>
                <a:latin typeface="Times New Roman" panose="02020603050405020304" pitchFamily="18" charset="0"/>
                <a:cs typeface="Times New Roman" panose="02020603050405020304" pitchFamily="18" charset="0"/>
              </a:rPr>
              <a:t>С</a:t>
            </a:r>
            <a:r>
              <a:rPr lang="ru-RU" altLang="ru-RU" sz="1800" b="1" i="1">
                <a:solidFill>
                  <a:srgbClr val="FF0066"/>
                </a:solidFill>
                <a:latin typeface="Times New Roman" panose="02020603050405020304" pitchFamily="18" charset="0"/>
                <a:cs typeface="Times New Roman" panose="02020603050405020304" pitchFamily="18" charset="0"/>
              </a:rPr>
              <a:t>К</a:t>
            </a:r>
            <a:r>
              <a:rPr lang="ru-RU" altLang="ru-RU" sz="1800" b="1" i="1">
                <a:solidFill>
                  <a:srgbClr val="002060"/>
                </a:solidFill>
                <a:latin typeface="Times New Roman" panose="02020603050405020304" pitchFamily="18" charset="0"/>
                <a:cs typeface="Times New Roman" panose="02020603050405020304" pitchFamily="18" charset="0"/>
              </a:rPr>
              <a:t>И</a:t>
            </a:r>
            <a:r>
              <a:rPr lang="ru-RU" altLang="ru-RU" sz="1800" b="1" i="1">
                <a:solidFill>
                  <a:srgbClr val="339933"/>
                </a:solidFill>
                <a:latin typeface="Times New Roman" panose="02020603050405020304" pitchFamily="18" charset="0"/>
                <a:cs typeface="Times New Roman" panose="02020603050405020304" pitchFamily="18" charset="0"/>
              </a:rPr>
              <a:t>Й </a:t>
            </a:r>
            <a:r>
              <a:rPr lang="ru-RU" altLang="ru-RU" sz="1800" b="1" i="1">
                <a:solidFill>
                  <a:srgbClr val="C00000"/>
                </a:solidFill>
                <a:latin typeface="Times New Roman" panose="02020603050405020304" pitchFamily="18" charset="0"/>
                <a:cs typeface="Times New Roman" panose="02020603050405020304" pitchFamily="18" charset="0"/>
              </a:rPr>
              <a:t>К</a:t>
            </a:r>
            <a:r>
              <a:rPr lang="ru-RU" altLang="ru-RU" sz="1800" b="1" i="1">
                <a:solidFill>
                  <a:srgbClr val="002060"/>
                </a:solidFill>
                <a:latin typeface="Times New Roman" panose="02020603050405020304" pitchFamily="18" charset="0"/>
                <a:cs typeface="Times New Roman" panose="02020603050405020304" pitchFamily="18" charset="0"/>
              </a:rPr>
              <a:t>У</a:t>
            </a:r>
            <a:r>
              <a:rPr lang="ru-RU" altLang="ru-RU" sz="1800" b="1" i="1">
                <a:solidFill>
                  <a:srgbClr val="0070C0"/>
                </a:solidFill>
                <a:latin typeface="Times New Roman" panose="02020603050405020304" pitchFamily="18" charset="0"/>
                <a:cs typeface="Times New Roman" panose="02020603050405020304" pitchFamily="18" charset="0"/>
              </a:rPr>
              <a:t>Л</a:t>
            </a:r>
            <a:r>
              <a:rPr lang="ru-RU" altLang="ru-RU" sz="1800" b="1" i="1">
                <a:solidFill>
                  <a:srgbClr val="C00000"/>
                </a:solidFill>
                <a:latin typeface="Times New Roman" panose="02020603050405020304" pitchFamily="18" charset="0"/>
                <a:cs typeface="Times New Roman" panose="02020603050405020304" pitchFamily="18" charset="0"/>
              </a:rPr>
              <a:t>Ь</a:t>
            </a:r>
            <a:r>
              <a:rPr lang="ru-RU" altLang="ru-RU" sz="1800" b="1" i="1">
                <a:solidFill>
                  <a:srgbClr val="339933"/>
                </a:solidFill>
                <a:latin typeface="Times New Roman" panose="02020603050405020304" pitchFamily="18" charset="0"/>
                <a:cs typeface="Times New Roman" panose="02020603050405020304" pitchFamily="18" charset="0"/>
              </a:rPr>
              <a:t>Т</a:t>
            </a:r>
            <a:r>
              <a:rPr lang="ru-RU" altLang="ru-RU" sz="1800" b="1" i="1">
                <a:solidFill>
                  <a:srgbClr val="002060"/>
                </a:solidFill>
                <a:latin typeface="Times New Roman" panose="02020603050405020304" pitchFamily="18" charset="0"/>
                <a:cs typeface="Times New Roman" panose="02020603050405020304" pitchFamily="18" charset="0"/>
              </a:rPr>
              <a:t>У</a:t>
            </a:r>
            <a:r>
              <a:rPr lang="ru-RU" altLang="ru-RU" sz="1800" b="1" i="1">
                <a:solidFill>
                  <a:srgbClr val="FF0066"/>
                </a:solidFill>
                <a:latin typeface="Times New Roman" panose="02020603050405020304" pitchFamily="18" charset="0"/>
                <a:cs typeface="Times New Roman" panose="02020603050405020304" pitchFamily="18" charset="0"/>
              </a:rPr>
              <a:t>Р</a:t>
            </a:r>
            <a:r>
              <a:rPr lang="ru-RU" altLang="ru-RU" sz="1800" b="1" i="1">
                <a:solidFill>
                  <a:srgbClr val="0000CC"/>
                </a:solidFill>
                <a:latin typeface="Times New Roman" panose="02020603050405020304" pitchFamily="18" charset="0"/>
                <a:cs typeface="Times New Roman" panose="02020603050405020304" pitchFamily="18" charset="0"/>
              </a:rPr>
              <a:t>Н</a:t>
            </a:r>
            <a:r>
              <a:rPr lang="ru-RU" altLang="ru-RU" sz="1800" b="1" i="1">
                <a:solidFill>
                  <a:srgbClr val="C00000"/>
                </a:solidFill>
                <a:latin typeface="Times New Roman" panose="02020603050405020304" pitchFamily="18" charset="0"/>
                <a:cs typeface="Times New Roman" panose="02020603050405020304" pitchFamily="18" charset="0"/>
              </a:rPr>
              <a:t>Ы</a:t>
            </a:r>
            <a:r>
              <a:rPr lang="ru-RU" altLang="ru-RU" sz="1800" b="1" i="1">
                <a:solidFill>
                  <a:srgbClr val="0000FF"/>
                </a:solidFill>
                <a:latin typeface="Times New Roman" panose="02020603050405020304" pitchFamily="18" charset="0"/>
                <a:cs typeface="Times New Roman" panose="02020603050405020304" pitchFamily="18" charset="0"/>
              </a:rPr>
              <a:t>Й </a:t>
            </a:r>
            <a:r>
              <a:rPr lang="ru-RU" altLang="ru-RU" sz="1800" b="1" i="1">
                <a:solidFill>
                  <a:srgbClr val="000099"/>
                </a:solidFill>
                <a:latin typeface="Times New Roman" panose="02020603050405020304" pitchFamily="18" charset="0"/>
                <a:cs typeface="Times New Roman" panose="02020603050405020304" pitchFamily="18" charset="0"/>
              </a:rPr>
              <a:t>Ц</a:t>
            </a:r>
            <a:r>
              <a:rPr lang="ru-RU" altLang="ru-RU" sz="1800" b="1" i="1">
                <a:solidFill>
                  <a:srgbClr val="C00000"/>
                </a:solidFill>
                <a:latin typeface="Times New Roman" panose="02020603050405020304" pitchFamily="18" charset="0"/>
                <a:cs typeface="Times New Roman" panose="02020603050405020304" pitchFamily="18" charset="0"/>
              </a:rPr>
              <a:t>Е</a:t>
            </a:r>
            <a:r>
              <a:rPr lang="ru-RU" altLang="ru-RU" sz="1800" b="1" i="1">
                <a:solidFill>
                  <a:srgbClr val="FF0066"/>
                </a:solidFill>
                <a:latin typeface="Times New Roman" panose="02020603050405020304" pitchFamily="18" charset="0"/>
                <a:cs typeface="Times New Roman" panose="02020603050405020304" pitchFamily="18" charset="0"/>
              </a:rPr>
              <a:t>Н</a:t>
            </a:r>
            <a:r>
              <a:rPr lang="ru-RU" altLang="ru-RU" sz="1800" b="1" i="1">
                <a:solidFill>
                  <a:srgbClr val="002060"/>
                </a:solidFill>
                <a:latin typeface="Times New Roman" panose="02020603050405020304" pitchFamily="18" charset="0"/>
                <a:cs typeface="Times New Roman" panose="02020603050405020304" pitchFamily="18" charset="0"/>
              </a:rPr>
              <a:t>Т</a:t>
            </a:r>
            <a:r>
              <a:rPr lang="ru-RU" altLang="ru-RU" sz="1800" b="1" i="1">
                <a:solidFill>
                  <a:srgbClr val="339933"/>
                </a:solidFill>
                <a:latin typeface="Times New Roman" panose="02020603050405020304" pitchFamily="18" charset="0"/>
                <a:cs typeface="Times New Roman" panose="02020603050405020304" pitchFamily="18" charset="0"/>
              </a:rPr>
              <a:t>Р </a:t>
            </a:r>
            <a:r>
              <a:rPr lang="ru-RU" altLang="ru-RU" sz="1800" b="1" i="1">
                <a:solidFill>
                  <a:srgbClr val="002060"/>
                </a:solidFill>
                <a:latin typeface="Times New Roman" panose="02020603050405020304" pitchFamily="18" charset="0"/>
                <a:cs typeface="Times New Roman" panose="02020603050405020304" pitchFamily="18" charset="0"/>
              </a:rPr>
              <a:t>- </a:t>
            </a:r>
            <a:r>
              <a:rPr lang="ru-RU" altLang="ru-RU" sz="1800" b="1" i="1">
                <a:solidFill>
                  <a:srgbClr val="0070C0"/>
                </a:solidFill>
                <a:latin typeface="Times New Roman" panose="02020603050405020304" pitchFamily="18" charset="0"/>
                <a:cs typeface="Times New Roman" panose="02020603050405020304" pitchFamily="18" charset="0"/>
              </a:rPr>
              <a:t>Г</a:t>
            </a:r>
            <a:r>
              <a:rPr lang="ru-RU" altLang="ru-RU" sz="1800" b="1" i="1">
                <a:solidFill>
                  <a:srgbClr val="C00000"/>
                </a:solidFill>
                <a:latin typeface="Times New Roman" panose="02020603050405020304" pitchFamily="18" charset="0"/>
                <a:cs typeface="Times New Roman" panose="02020603050405020304" pitchFamily="18" charset="0"/>
              </a:rPr>
              <a:t>К</a:t>
            </a:r>
            <a:r>
              <a:rPr lang="ru-RU" altLang="ru-RU" sz="1800" b="1" i="1">
                <a:solidFill>
                  <a:srgbClr val="339933"/>
                </a:solidFill>
                <a:latin typeface="Times New Roman" panose="02020603050405020304" pitchFamily="18" charset="0"/>
                <a:cs typeface="Times New Roman" panose="02020603050405020304" pitchFamily="18" charset="0"/>
              </a:rPr>
              <a:t>Ц </a:t>
            </a:r>
            <a:r>
              <a:rPr lang="ru-RU" altLang="ru-RU" sz="1800" b="1" i="1">
                <a:solidFill>
                  <a:srgbClr val="0000CC"/>
                </a:solidFill>
                <a:latin typeface="Times New Roman" panose="02020603050405020304" pitchFamily="18" charset="0"/>
                <a:cs typeface="Times New Roman" panose="02020603050405020304" pitchFamily="18" charset="0"/>
              </a:rPr>
              <a:t>!</a:t>
            </a:r>
            <a:r>
              <a:rPr lang="ru-RU" altLang="ru-RU" sz="1800" b="1" i="1">
                <a:solidFill>
                  <a:srgbClr val="C00000"/>
                </a:solidFill>
                <a:latin typeface="Times New Roman" panose="02020603050405020304" pitchFamily="18" charset="0"/>
                <a:cs typeface="Times New Roman" panose="02020603050405020304" pitchFamily="18" charset="0"/>
              </a:rPr>
              <a:t>!</a:t>
            </a:r>
            <a:r>
              <a:rPr lang="ru-RU" altLang="ru-RU" sz="1800" b="1" i="1">
                <a:solidFill>
                  <a:srgbClr val="0000CC"/>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ru-RU" altLang="ru-RU" sz="1800" b="1" i="1">
                <a:solidFill>
                  <a:srgbClr val="002060"/>
                </a:solidFill>
                <a:latin typeface="Times New Roman" panose="02020603050405020304" pitchFamily="18" charset="0"/>
                <a:cs typeface="Times New Roman" panose="02020603050405020304" pitchFamily="18" charset="0"/>
              </a:rPr>
              <a:t> А</a:t>
            </a:r>
            <a:r>
              <a:rPr lang="ru-RU" altLang="ru-RU" sz="1800" b="1" i="1">
                <a:solidFill>
                  <a:srgbClr val="0070C0"/>
                </a:solidFill>
                <a:latin typeface="Times New Roman" panose="02020603050405020304" pitchFamily="18" charset="0"/>
                <a:cs typeface="Times New Roman" panose="02020603050405020304" pitchFamily="18" charset="0"/>
              </a:rPr>
              <a:t>К</a:t>
            </a:r>
            <a:r>
              <a:rPr lang="ru-RU" altLang="ru-RU" sz="1800" b="1" i="1">
                <a:solidFill>
                  <a:srgbClr val="C00000"/>
                </a:solidFill>
                <a:latin typeface="Times New Roman" panose="02020603050405020304" pitchFamily="18" charset="0"/>
                <a:cs typeface="Times New Roman" panose="02020603050405020304" pitchFamily="18" charset="0"/>
              </a:rPr>
              <a:t>Т</a:t>
            </a:r>
            <a:r>
              <a:rPr lang="ru-RU" altLang="ru-RU" sz="1800" b="1" i="1">
                <a:solidFill>
                  <a:srgbClr val="339933"/>
                </a:solidFill>
                <a:latin typeface="Times New Roman" panose="02020603050405020304" pitchFamily="18" charset="0"/>
                <a:cs typeface="Times New Roman" panose="02020603050405020304" pitchFamily="18" charset="0"/>
              </a:rPr>
              <a:t>И</a:t>
            </a:r>
            <a:r>
              <a:rPr lang="ru-RU" altLang="ru-RU" sz="1800" b="1" i="1">
                <a:solidFill>
                  <a:srgbClr val="FF0066"/>
                </a:solidFill>
                <a:latin typeface="Times New Roman" panose="02020603050405020304" pitchFamily="18" charset="0"/>
                <a:cs typeface="Times New Roman" panose="02020603050405020304" pitchFamily="18" charset="0"/>
              </a:rPr>
              <a:t>В</a:t>
            </a:r>
            <a:r>
              <a:rPr lang="ru-RU" altLang="ru-RU" sz="1800" b="1" i="1">
                <a:solidFill>
                  <a:srgbClr val="002060"/>
                </a:solidFill>
                <a:latin typeface="Times New Roman" panose="02020603050405020304" pitchFamily="18" charset="0"/>
                <a:cs typeface="Times New Roman" panose="02020603050405020304" pitchFamily="18" charset="0"/>
              </a:rPr>
              <a:t>Н</a:t>
            </a:r>
            <a:r>
              <a:rPr lang="ru-RU" altLang="ru-RU" sz="1800" b="1" i="1">
                <a:solidFill>
                  <a:srgbClr val="FF0066"/>
                </a:solidFill>
                <a:latin typeface="Times New Roman" panose="02020603050405020304" pitchFamily="18" charset="0"/>
                <a:cs typeface="Times New Roman" panose="02020603050405020304" pitchFamily="18" charset="0"/>
              </a:rPr>
              <a:t>О</a:t>
            </a:r>
            <a:r>
              <a:rPr lang="ru-RU" altLang="ru-RU" sz="1800" b="1" i="1">
                <a:solidFill>
                  <a:srgbClr val="339933"/>
                </a:solidFill>
                <a:latin typeface="Times New Roman" panose="02020603050405020304" pitchFamily="18" charset="0"/>
                <a:cs typeface="Times New Roman" panose="02020603050405020304" pitchFamily="18" charset="0"/>
              </a:rPr>
              <a:t>С</a:t>
            </a:r>
            <a:r>
              <a:rPr lang="ru-RU" altLang="ru-RU" sz="1800" b="1" i="1">
                <a:solidFill>
                  <a:srgbClr val="C00000"/>
                </a:solidFill>
                <a:latin typeface="Times New Roman" panose="02020603050405020304" pitchFamily="18" charset="0"/>
                <a:cs typeface="Times New Roman" panose="02020603050405020304" pitchFamily="18" charset="0"/>
              </a:rPr>
              <a:t>Т</a:t>
            </a:r>
            <a:r>
              <a:rPr lang="ru-RU" altLang="ru-RU" sz="1800" b="1" i="1">
                <a:solidFill>
                  <a:srgbClr val="002060"/>
                </a:solidFill>
                <a:latin typeface="Times New Roman" panose="02020603050405020304" pitchFamily="18" charset="0"/>
                <a:cs typeface="Times New Roman" panose="02020603050405020304" pitchFamily="18" charset="0"/>
              </a:rPr>
              <a:t>Ь - </a:t>
            </a:r>
            <a:r>
              <a:rPr lang="ru-RU" altLang="ru-RU" sz="1800" b="1" i="1">
                <a:solidFill>
                  <a:srgbClr val="FF0066"/>
                </a:solidFill>
                <a:latin typeface="Times New Roman" panose="02020603050405020304" pitchFamily="18" charset="0"/>
                <a:cs typeface="Times New Roman" panose="02020603050405020304" pitchFamily="18" charset="0"/>
              </a:rPr>
              <a:t>П</a:t>
            </a:r>
            <a:r>
              <a:rPr lang="ru-RU" altLang="ru-RU" sz="1800" b="1" i="1">
                <a:solidFill>
                  <a:srgbClr val="002060"/>
                </a:solidFill>
                <a:latin typeface="Times New Roman" panose="02020603050405020304" pitchFamily="18" charset="0"/>
                <a:cs typeface="Times New Roman" panose="02020603050405020304" pitchFamily="18" charset="0"/>
              </a:rPr>
              <a:t>О</a:t>
            </a:r>
            <a:r>
              <a:rPr lang="ru-RU" altLang="ru-RU" sz="1800" b="1" i="1">
                <a:solidFill>
                  <a:srgbClr val="339933"/>
                </a:solidFill>
                <a:latin typeface="Times New Roman" panose="02020603050405020304" pitchFamily="18" charset="0"/>
                <a:cs typeface="Times New Roman" panose="02020603050405020304" pitchFamily="18" charset="0"/>
              </a:rPr>
              <a:t>С</a:t>
            </a:r>
            <a:r>
              <a:rPr lang="ru-RU" altLang="ru-RU" sz="1800" b="1" i="1">
                <a:solidFill>
                  <a:srgbClr val="C00000"/>
                </a:solidFill>
                <a:latin typeface="Times New Roman" panose="02020603050405020304" pitchFamily="18" charset="0"/>
                <a:cs typeface="Times New Roman" panose="02020603050405020304" pitchFamily="18" charset="0"/>
              </a:rPr>
              <a:t>Т</a:t>
            </a:r>
            <a:r>
              <a:rPr lang="ru-RU" altLang="ru-RU" sz="1800" b="1" i="1">
                <a:solidFill>
                  <a:srgbClr val="002060"/>
                </a:solidFill>
                <a:latin typeface="Times New Roman" panose="02020603050405020304" pitchFamily="18" charset="0"/>
                <a:cs typeface="Times New Roman" panose="02020603050405020304" pitchFamily="18" charset="0"/>
              </a:rPr>
              <a:t>О</a:t>
            </a:r>
            <a:r>
              <a:rPr lang="ru-RU" altLang="ru-RU" sz="1800" b="1" i="1">
                <a:solidFill>
                  <a:srgbClr val="0070C0"/>
                </a:solidFill>
                <a:latin typeface="Times New Roman" panose="02020603050405020304" pitchFamily="18" charset="0"/>
                <a:cs typeface="Times New Roman" panose="02020603050405020304" pitchFamily="18" charset="0"/>
              </a:rPr>
              <a:t>Я</a:t>
            </a:r>
            <a:r>
              <a:rPr lang="ru-RU" altLang="ru-RU" sz="1800" b="1" i="1">
                <a:solidFill>
                  <a:srgbClr val="C00000"/>
                </a:solidFill>
                <a:latin typeface="Times New Roman" panose="02020603050405020304" pitchFamily="18" charset="0"/>
                <a:cs typeface="Times New Roman" panose="02020603050405020304" pitchFamily="18" charset="0"/>
              </a:rPr>
              <a:t>Н</a:t>
            </a:r>
            <a:r>
              <a:rPr lang="ru-RU" altLang="ru-RU" sz="1800" b="1" i="1">
                <a:solidFill>
                  <a:srgbClr val="339933"/>
                </a:solidFill>
                <a:latin typeface="Times New Roman" panose="02020603050405020304" pitchFamily="18" charset="0"/>
                <a:cs typeface="Times New Roman" panose="02020603050405020304" pitchFamily="18" charset="0"/>
              </a:rPr>
              <a:t>С</a:t>
            </a:r>
            <a:r>
              <a:rPr lang="ru-RU" altLang="ru-RU" sz="1800" b="1" i="1">
                <a:solidFill>
                  <a:srgbClr val="002060"/>
                </a:solidFill>
                <a:latin typeface="Times New Roman" panose="02020603050405020304" pitchFamily="18" charset="0"/>
                <a:cs typeface="Times New Roman" panose="02020603050405020304" pitchFamily="18" charset="0"/>
              </a:rPr>
              <a:t>Т</a:t>
            </a:r>
            <a:r>
              <a:rPr lang="ru-RU" altLang="ru-RU" sz="1800" b="1" i="1">
                <a:solidFill>
                  <a:srgbClr val="FF0066"/>
                </a:solidFill>
                <a:latin typeface="Times New Roman" panose="02020603050405020304" pitchFamily="18" charset="0"/>
                <a:cs typeface="Times New Roman" panose="02020603050405020304" pitchFamily="18" charset="0"/>
              </a:rPr>
              <a:t>В</a:t>
            </a:r>
            <a:r>
              <a:rPr lang="ru-RU" altLang="ru-RU" sz="1800" b="1" i="1">
                <a:solidFill>
                  <a:srgbClr val="0000CC"/>
                </a:solidFill>
                <a:latin typeface="Times New Roman" panose="02020603050405020304" pitchFamily="18" charset="0"/>
                <a:cs typeface="Times New Roman" panose="02020603050405020304" pitchFamily="18" charset="0"/>
              </a:rPr>
              <a:t>О - </a:t>
            </a:r>
            <a:r>
              <a:rPr lang="ru-RU" altLang="ru-RU" sz="1800" b="1" i="1">
                <a:solidFill>
                  <a:srgbClr val="C00000"/>
                </a:solidFill>
                <a:latin typeface="Times New Roman" panose="02020603050405020304" pitchFamily="18" charset="0"/>
                <a:cs typeface="Times New Roman" panose="02020603050405020304" pitchFamily="18" charset="0"/>
              </a:rPr>
              <a:t>П</a:t>
            </a:r>
            <a:r>
              <a:rPr lang="ru-RU" altLang="ru-RU" sz="1800" b="1" i="1">
                <a:solidFill>
                  <a:srgbClr val="0000FF"/>
                </a:solidFill>
                <a:latin typeface="Times New Roman" panose="02020603050405020304" pitchFamily="18" charset="0"/>
                <a:cs typeface="Times New Roman" panose="02020603050405020304" pitchFamily="18" charset="0"/>
              </a:rPr>
              <a:t>О</a:t>
            </a:r>
            <a:r>
              <a:rPr lang="ru-RU" altLang="ru-RU" sz="1800" b="1" i="1">
                <a:solidFill>
                  <a:srgbClr val="000099"/>
                </a:solidFill>
                <a:latin typeface="Times New Roman" panose="02020603050405020304" pitchFamily="18" charset="0"/>
                <a:cs typeface="Times New Roman" panose="02020603050405020304" pitchFamily="18" charset="0"/>
              </a:rPr>
              <a:t>С</a:t>
            </a:r>
            <a:r>
              <a:rPr lang="ru-RU" altLang="ru-RU" sz="1800" b="1" i="1">
                <a:solidFill>
                  <a:srgbClr val="C00000"/>
                </a:solidFill>
                <a:latin typeface="Times New Roman" panose="02020603050405020304" pitchFamily="18" charset="0"/>
                <a:cs typeface="Times New Roman" panose="02020603050405020304" pitchFamily="18" charset="0"/>
              </a:rPr>
              <a:t>Л</a:t>
            </a:r>
            <a:r>
              <a:rPr lang="ru-RU" altLang="ru-RU" sz="1800" b="1" i="1">
                <a:solidFill>
                  <a:srgbClr val="FF0066"/>
                </a:solidFill>
                <a:latin typeface="Times New Roman" panose="02020603050405020304" pitchFamily="18" charset="0"/>
                <a:cs typeface="Times New Roman" panose="02020603050405020304" pitchFamily="18" charset="0"/>
              </a:rPr>
              <a:t>Е</a:t>
            </a:r>
            <a:r>
              <a:rPr lang="ru-RU" altLang="ru-RU" sz="1800" b="1" i="1">
                <a:solidFill>
                  <a:srgbClr val="002060"/>
                </a:solidFill>
                <a:latin typeface="Times New Roman" panose="02020603050405020304" pitchFamily="18" charset="0"/>
                <a:cs typeface="Times New Roman" panose="02020603050405020304" pitchFamily="18" charset="0"/>
              </a:rPr>
              <a:t>Д</a:t>
            </a:r>
            <a:r>
              <a:rPr lang="ru-RU" altLang="ru-RU" sz="1800" b="1" i="1">
                <a:solidFill>
                  <a:srgbClr val="339933"/>
                </a:solidFill>
                <a:latin typeface="Times New Roman" panose="02020603050405020304" pitchFamily="18" charset="0"/>
                <a:cs typeface="Times New Roman" panose="02020603050405020304" pitchFamily="18" charset="0"/>
              </a:rPr>
              <a:t>О</a:t>
            </a:r>
            <a:r>
              <a:rPr lang="ru-RU" altLang="ru-RU" sz="1800" b="1" i="1">
                <a:solidFill>
                  <a:srgbClr val="C00000"/>
                </a:solidFill>
                <a:latin typeface="Times New Roman" panose="02020603050405020304" pitchFamily="18" charset="0"/>
                <a:cs typeface="Times New Roman" panose="02020603050405020304" pitchFamily="18" charset="0"/>
              </a:rPr>
              <a:t>В</a:t>
            </a:r>
            <a:r>
              <a:rPr lang="ru-RU" altLang="ru-RU" sz="1800" b="1" i="1">
                <a:solidFill>
                  <a:srgbClr val="002060"/>
                </a:solidFill>
                <a:latin typeface="Times New Roman" panose="02020603050405020304" pitchFamily="18" charset="0"/>
                <a:cs typeface="Times New Roman" panose="02020603050405020304" pitchFamily="18" charset="0"/>
              </a:rPr>
              <a:t>А</a:t>
            </a:r>
            <a:r>
              <a:rPr lang="ru-RU" altLang="ru-RU" sz="1800" b="1" i="1">
                <a:solidFill>
                  <a:srgbClr val="C00000"/>
                </a:solidFill>
                <a:latin typeface="Times New Roman" panose="02020603050405020304" pitchFamily="18" charset="0"/>
                <a:cs typeface="Times New Roman" panose="02020603050405020304" pitchFamily="18" charset="0"/>
              </a:rPr>
              <a:t>Т</a:t>
            </a:r>
            <a:r>
              <a:rPr lang="ru-RU" altLang="ru-RU" sz="1800" b="1" i="1">
                <a:solidFill>
                  <a:srgbClr val="339933"/>
                </a:solidFill>
                <a:latin typeface="Times New Roman" panose="02020603050405020304" pitchFamily="18" charset="0"/>
                <a:cs typeface="Times New Roman" panose="02020603050405020304" pitchFamily="18" charset="0"/>
              </a:rPr>
              <a:t>ЕЛ</a:t>
            </a:r>
            <a:r>
              <a:rPr lang="ru-RU" altLang="ru-RU" sz="1800" b="1" i="1">
                <a:solidFill>
                  <a:srgbClr val="FF0066"/>
                </a:solidFill>
                <a:latin typeface="Times New Roman" panose="02020603050405020304" pitchFamily="18" charset="0"/>
                <a:cs typeface="Times New Roman" panose="02020603050405020304" pitchFamily="18" charset="0"/>
              </a:rPr>
              <a:t>Ь</a:t>
            </a:r>
            <a:r>
              <a:rPr lang="ru-RU" altLang="ru-RU" sz="1800" b="1" i="1">
                <a:solidFill>
                  <a:srgbClr val="002060"/>
                </a:solidFill>
                <a:latin typeface="Times New Roman" panose="02020603050405020304" pitchFamily="18" charset="0"/>
                <a:cs typeface="Times New Roman" panose="02020603050405020304" pitchFamily="18" charset="0"/>
              </a:rPr>
              <a:t>Н</a:t>
            </a:r>
            <a:r>
              <a:rPr lang="ru-RU" altLang="ru-RU" sz="1800" b="1" i="1">
                <a:solidFill>
                  <a:srgbClr val="FF0066"/>
                </a:solidFill>
                <a:latin typeface="Times New Roman" panose="02020603050405020304" pitchFamily="18" charset="0"/>
                <a:cs typeface="Times New Roman" panose="02020603050405020304" pitchFamily="18" charset="0"/>
              </a:rPr>
              <a:t>О</a:t>
            </a:r>
            <a:r>
              <a:rPr lang="ru-RU" altLang="ru-RU" sz="1800" b="1" i="1">
                <a:solidFill>
                  <a:srgbClr val="339933"/>
                </a:solidFill>
                <a:latin typeface="Times New Roman" panose="02020603050405020304" pitchFamily="18" charset="0"/>
                <a:cs typeface="Times New Roman" panose="02020603050405020304" pitchFamily="18" charset="0"/>
              </a:rPr>
              <a:t>С</a:t>
            </a:r>
            <a:r>
              <a:rPr lang="ru-RU" altLang="ru-RU" sz="1800" b="1" i="1">
                <a:solidFill>
                  <a:srgbClr val="C00000"/>
                </a:solidFill>
                <a:latin typeface="Times New Roman" panose="02020603050405020304" pitchFamily="18" charset="0"/>
                <a:cs typeface="Times New Roman" panose="02020603050405020304" pitchFamily="18" charset="0"/>
              </a:rPr>
              <a:t>Т</a:t>
            </a:r>
            <a:r>
              <a:rPr lang="ru-RU" altLang="ru-RU" sz="1800" b="1" i="1">
                <a:solidFill>
                  <a:srgbClr val="002060"/>
                </a:solidFill>
                <a:latin typeface="Times New Roman" panose="02020603050405020304" pitchFamily="18" charset="0"/>
                <a:cs typeface="Times New Roman" panose="02020603050405020304" pitchFamily="18" charset="0"/>
              </a:rPr>
              <a:t>Ь - </a:t>
            </a:r>
            <a:r>
              <a:rPr lang="ru-RU" altLang="ru-RU" sz="1800" b="1" i="1">
                <a:solidFill>
                  <a:srgbClr val="FF0066"/>
                </a:solidFill>
                <a:latin typeface="Times New Roman" panose="02020603050405020304" pitchFamily="18" charset="0"/>
                <a:cs typeface="Times New Roman" panose="02020603050405020304" pitchFamily="18" charset="0"/>
              </a:rPr>
              <a:t>В</a:t>
            </a:r>
            <a:r>
              <a:rPr lang="ru-RU" altLang="ru-RU" sz="1800" b="1" i="1">
                <a:solidFill>
                  <a:srgbClr val="002060"/>
                </a:solidFill>
                <a:latin typeface="Times New Roman" panose="02020603050405020304" pitchFamily="18" charset="0"/>
                <a:cs typeface="Times New Roman" panose="02020603050405020304" pitchFamily="18" charset="0"/>
              </a:rPr>
              <a:t>ЕР</a:t>
            </a:r>
            <a:r>
              <a:rPr lang="ru-RU" altLang="ru-RU" sz="1800" b="1" i="1">
                <a:solidFill>
                  <a:srgbClr val="339933"/>
                </a:solidFill>
                <a:latin typeface="Times New Roman" panose="02020603050405020304" pitchFamily="18" charset="0"/>
                <a:cs typeface="Times New Roman" panose="02020603050405020304" pitchFamily="18" charset="0"/>
              </a:rPr>
              <a:t>Н</a:t>
            </a:r>
            <a:r>
              <a:rPr lang="ru-RU" altLang="ru-RU" sz="1800" b="1" i="1">
                <a:solidFill>
                  <a:srgbClr val="C00000"/>
                </a:solidFill>
                <a:latin typeface="Times New Roman" panose="02020603050405020304" pitchFamily="18" charset="0"/>
                <a:cs typeface="Times New Roman" panose="02020603050405020304" pitchFamily="18" charset="0"/>
              </a:rPr>
              <a:t>О</a:t>
            </a:r>
            <a:r>
              <a:rPr lang="ru-RU" altLang="ru-RU" sz="1800" b="1" i="1">
                <a:solidFill>
                  <a:srgbClr val="002060"/>
                </a:solidFill>
                <a:latin typeface="Times New Roman" panose="02020603050405020304" pitchFamily="18" charset="0"/>
                <a:cs typeface="Times New Roman" panose="02020603050405020304" pitchFamily="18" charset="0"/>
              </a:rPr>
              <a:t>С</a:t>
            </a:r>
            <a:r>
              <a:rPr lang="ru-RU" altLang="ru-RU" sz="1800" b="1" i="1">
                <a:solidFill>
                  <a:srgbClr val="0070C0"/>
                </a:solidFill>
                <a:latin typeface="Times New Roman" panose="02020603050405020304" pitchFamily="18" charset="0"/>
                <a:cs typeface="Times New Roman" panose="02020603050405020304" pitchFamily="18" charset="0"/>
              </a:rPr>
              <a:t>Т</a:t>
            </a:r>
            <a:r>
              <a:rPr lang="ru-RU" altLang="ru-RU" sz="1800" b="1" i="1">
                <a:solidFill>
                  <a:srgbClr val="C00000"/>
                </a:solidFill>
                <a:latin typeface="Times New Roman" panose="02020603050405020304" pitchFamily="18" charset="0"/>
                <a:cs typeface="Times New Roman" panose="02020603050405020304" pitchFamily="18" charset="0"/>
              </a:rPr>
              <a:t>Ь – </a:t>
            </a:r>
            <a:r>
              <a:rPr lang="ru-RU" altLang="ru-RU" sz="1800" b="1" i="1">
                <a:solidFill>
                  <a:srgbClr val="339933"/>
                </a:solidFill>
                <a:latin typeface="Times New Roman" panose="02020603050405020304" pitchFamily="18" charset="0"/>
                <a:cs typeface="Times New Roman" panose="02020603050405020304" pitchFamily="18" charset="0"/>
              </a:rPr>
              <a:t>П</a:t>
            </a:r>
            <a:r>
              <a:rPr lang="ru-RU" altLang="ru-RU" sz="1800" b="1" i="1">
                <a:solidFill>
                  <a:srgbClr val="002060"/>
                </a:solidFill>
                <a:latin typeface="Times New Roman" panose="02020603050405020304" pitchFamily="18" charset="0"/>
                <a:cs typeface="Times New Roman" panose="02020603050405020304" pitchFamily="18" charset="0"/>
              </a:rPr>
              <a:t>Р</a:t>
            </a:r>
            <a:r>
              <a:rPr lang="ru-RU" altLang="ru-RU" sz="1800" b="1" i="1">
                <a:solidFill>
                  <a:srgbClr val="FF0066"/>
                </a:solidFill>
                <a:latin typeface="Times New Roman" panose="02020603050405020304" pitchFamily="18" charset="0"/>
                <a:cs typeface="Times New Roman" panose="02020603050405020304" pitchFamily="18" charset="0"/>
              </a:rPr>
              <a:t>Е</a:t>
            </a:r>
            <a:r>
              <a:rPr lang="ru-RU" altLang="ru-RU" sz="1800" b="1" i="1">
                <a:solidFill>
                  <a:srgbClr val="0000CC"/>
                </a:solidFill>
                <a:latin typeface="Times New Roman" panose="02020603050405020304" pitchFamily="18" charset="0"/>
                <a:cs typeface="Times New Roman" panose="02020603050405020304" pitchFamily="18" charset="0"/>
              </a:rPr>
              <a:t>Д</a:t>
            </a:r>
            <a:r>
              <a:rPr lang="ru-RU" altLang="ru-RU" sz="1800" b="1" i="1">
                <a:solidFill>
                  <a:srgbClr val="C00000"/>
                </a:solidFill>
                <a:latin typeface="Times New Roman" panose="02020603050405020304" pitchFamily="18" charset="0"/>
                <a:cs typeface="Times New Roman" panose="02020603050405020304" pitchFamily="18" charset="0"/>
              </a:rPr>
              <a:t>А</a:t>
            </a:r>
            <a:r>
              <a:rPr lang="ru-RU" altLang="ru-RU" sz="1800" b="1" i="1">
                <a:solidFill>
                  <a:srgbClr val="0000FF"/>
                </a:solidFill>
                <a:latin typeface="Times New Roman" panose="02020603050405020304" pitchFamily="18" charset="0"/>
                <a:cs typeface="Times New Roman" panose="02020603050405020304" pitchFamily="18" charset="0"/>
              </a:rPr>
              <a:t>Н</a:t>
            </a:r>
            <a:r>
              <a:rPr lang="ru-RU" altLang="ru-RU" sz="1800" b="1" i="1">
                <a:solidFill>
                  <a:srgbClr val="000099"/>
                </a:solidFill>
                <a:latin typeface="Times New Roman" panose="02020603050405020304" pitchFamily="18" charset="0"/>
                <a:cs typeface="Times New Roman" panose="02020603050405020304" pitchFamily="18" charset="0"/>
              </a:rPr>
              <a:t>Н</a:t>
            </a:r>
            <a:r>
              <a:rPr lang="ru-RU" altLang="ru-RU" sz="1800" b="1" i="1">
                <a:solidFill>
                  <a:srgbClr val="C00000"/>
                </a:solidFill>
                <a:latin typeface="Times New Roman" panose="02020603050405020304" pitchFamily="18" charset="0"/>
                <a:cs typeface="Times New Roman" panose="02020603050405020304" pitchFamily="18" charset="0"/>
              </a:rPr>
              <a:t>О</a:t>
            </a:r>
            <a:r>
              <a:rPr lang="ru-RU" altLang="ru-RU" sz="1800" b="1" i="1">
                <a:solidFill>
                  <a:srgbClr val="FF0066"/>
                </a:solidFill>
                <a:latin typeface="Times New Roman" panose="02020603050405020304" pitchFamily="18" charset="0"/>
                <a:cs typeface="Times New Roman" panose="02020603050405020304" pitchFamily="18" charset="0"/>
              </a:rPr>
              <a:t>С</a:t>
            </a:r>
            <a:r>
              <a:rPr lang="ru-RU" altLang="ru-RU" sz="1800" b="1" i="1">
                <a:solidFill>
                  <a:srgbClr val="002060"/>
                </a:solidFill>
                <a:latin typeface="Times New Roman" panose="02020603050405020304" pitchFamily="18" charset="0"/>
                <a:cs typeface="Times New Roman" panose="02020603050405020304" pitchFamily="18" charset="0"/>
              </a:rPr>
              <a:t>Т</a:t>
            </a:r>
            <a:r>
              <a:rPr lang="ru-RU" altLang="ru-RU" sz="1800" b="1" i="1">
                <a:solidFill>
                  <a:srgbClr val="339933"/>
                </a:solidFill>
                <a:latin typeface="Times New Roman" panose="02020603050405020304" pitchFamily="18" charset="0"/>
                <a:cs typeface="Times New Roman" panose="02020603050405020304" pitchFamily="18" charset="0"/>
              </a:rPr>
              <a:t>Ь </a:t>
            </a:r>
            <a:r>
              <a:rPr lang="ru-RU" altLang="ru-RU" sz="1800" b="1" i="1">
                <a:solidFill>
                  <a:srgbClr val="FF0066"/>
                </a:solidFill>
                <a:latin typeface="Times New Roman" panose="02020603050405020304" pitchFamily="18" charset="0"/>
                <a:cs typeface="Times New Roman" panose="02020603050405020304" pitchFamily="18" charset="0"/>
              </a:rPr>
              <a:t>Д</a:t>
            </a:r>
            <a:r>
              <a:rPr lang="ru-RU" altLang="ru-RU" sz="1800" b="1" i="1">
                <a:solidFill>
                  <a:srgbClr val="002060"/>
                </a:solidFill>
                <a:latin typeface="Times New Roman" panose="02020603050405020304" pitchFamily="18" charset="0"/>
                <a:cs typeface="Times New Roman" panose="02020603050405020304" pitchFamily="18" charset="0"/>
              </a:rPr>
              <a:t>Е</a:t>
            </a:r>
            <a:r>
              <a:rPr lang="ru-RU" altLang="ru-RU" sz="1800" b="1" i="1">
                <a:solidFill>
                  <a:srgbClr val="339933"/>
                </a:solidFill>
                <a:latin typeface="Times New Roman" panose="02020603050405020304" pitchFamily="18" charset="0"/>
                <a:cs typeface="Times New Roman" panose="02020603050405020304" pitchFamily="18" charset="0"/>
              </a:rPr>
              <a:t>Л</a:t>
            </a:r>
            <a:r>
              <a:rPr lang="ru-RU" altLang="ru-RU" sz="1800" b="1" i="1">
                <a:solidFill>
                  <a:srgbClr val="C00000"/>
                </a:solidFill>
                <a:latin typeface="Times New Roman" panose="02020603050405020304" pitchFamily="18" charset="0"/>
                <a:cs typeface="Times New Roman" panose="02020603050405020304" pitchFamily="18" charset="0"/>
              </a:rPr>
              <a:t>У</a:t>
            </a:r>
            <a:r>
              <a:rPr lang="ru-RU" altLang="ru-RU" sz="1800" b="1" i="1">
                <a:solidFill>
                  <a:srgbClr val="FF0066"/>
                </a:solidFill>
                <a:latin typeface="Times New Roman" panose="02020603050405020304" pitchFamily="18" charset="0"/>
                <a:cs typeface="Times New Roman" panose="02020603050405020304" pitchFamily="18" charset="0"/>
              </a:rPr>
              <a:t> </a:t>
            </a:r>
            <a:r>
              <a:rPr lang="ru-RU" altLang="ru-RU" sz="1800" b="1" i="1">
                <a:solidFill>
                  <a:srgbClr val="0000CC"/>
                </a:solidFill>
                <a:latin typeface="Times New Roman" panose="02020603050405020304" pitchFamily="18" charset="0"/>
                <a:cs typeface="Times New Roman" panose="02020603050405020304" pitchFamily="18" charset="0"/>
              </a:rPr>
              <a:t>!</a:t>
            </a:r>
            <a:r>
              <a:rPr lang="ru-RU" altLang="ru-RU" sz="1800" b="1" i="1">
                <a:solidFill>
                  <a:srgbClr val="C00000"/>
                </a:solidFill>
                <a:latin typeface="Times New Roman" panose="02020603050405020304" pitchFamily="18" charset="0"/>
                <a:cs typeface="Times New Roman" panose="02020603050405020304" pitchFamily="18" charset="0"/>
              </a:rPr>
              <a:t>!</a:t>
            </a:r>
            <a:r>
              <a:rPr lang="ru-RU" altLang="ru-RU" sz="1800" b="1" i="1">
                <a:solidFill>
                  <a:srgbClr val="0000CC"/>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ru-RU" altLang="ru-RU" sz="1800" b="1" i="1">
                <a:solidFill>
                  <a:srgbClr val="3333FF"/>
                </a:solidFill>
                <a:latin typeface="Times New Roman" panose="02020603050405020304" pitchFamily="18" charset="0"/>
                <a:cs typeface="Times New Roman" panose="02020603050405020304" pitchFamily="18" charset="0"/>
              </a:rPr>
              <a:t>или когда</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ru-RU" altLang="ru-RU" sz="1800" b="1" i="1">
                <a:solidFill>
                  <a:srgbClr val="C00000"/>
                </a:solidFill>
                <a:latin typeface="Times New Roman" panose="02020603050405020304" pitchFamily="18" charset="0"/>
                <a:cs typeface="Times New Roman" panose="02020603050405020304" pitchFamily="18" charset="0"/>
              </a:rPr>
              <a:t>ГАРМОНИЧНО СОЧЕТАЮТСЯ ФОРМА и СОДЕРЖАНИЕ !!!</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ru-RU" altLang="ru-RU" sz="1800" b="1" i="1">
                <a:solidFill>
                  <a:srgbClr val="C00000"/>
                </a:solidFill>
                <a:latin typeface="Times New Roman" panose="02020603050405020304" pitchFamily="18" charset="0"/>
                <a:cs typeface="Times New Roman" panose="02020603050405020304" pitchFamily="18" charset="0"/>
              </a:rPr>
              <a:t> </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ru-RU" altLang="ru-RU" sz="1800" b="1" i="1">
                <a:solidFill>
                  <a:srgbClr val="002060"/>
                </a:solidFill>
                <a:latin typeface="Times New Roman" panose="02020603050405020304" pitchFamily="18" charset="0"/>
                <a:cs typeface="Times New Roman" panose="02020603050405020304" pitchFamily="18" charset="0"/>
              </a:rPr>
              <a:t>Г</a:t>
            </a:r>
            <a:r>
              <a:rPr lang="ru-RU" altLang="ru-RU" sz="1800" b="1" i="1">
                <a:solidFill>
                  <a:srgbClr val="FF0066"/>
                </a:solidFill>
                <a:latin typeface="Times New Roman" panose="02020603050405020304" pitchFamily="18" charset="0"/>
                <a:cs typeface="Times New Roman" panose="02020603050405020304" pitchFamily="18" charset="0"/>
              </a:rPr>
              <a:t>Р</a:t>
            </a:r>
            <a:r>
              <a:rPr lang="ru-RU" altLang="ru-RU" sz="1800" b="1" i="1">
                <a:solidFill>
                  <a:srgbClr val="002060"/>
                </a:solidFill>
                <a:latin typeface="Times New Roman" panose="02020603050405020304" pitchFamily="18" charset="0"/>
                <a:cs typeface="Times New Roman" panose="02020603050405020304" pitchFamily="18" charset="0"/>
              </a:rPr>
              <a:t>Е</a:t>
            </a:r>
            <a:r>
              <a:rPr lang="ru-RU" altLang="ru-RU" sz="1800" b="1" i="1">
                <a:solidFill>
                  <a:srgbClr val="339933"/>
                </a:solidFill>
                <a:latin typeface="Times New Roman" panose="02020603050405020304" pitchFamily="18" charset="0"/>
                <a:cs typeface="Times New Roman" panose="02020603050405020304" pitchFamily="18" charset="0"/>
              </a:rPr>
              <a:t>Ч</a:t>
            </a:r>
            <a:r>
              <a:rPr lang="ru-RU" altLang="ru-RU" sz="1800" b="1" i="1">
                <a:solidFill>
                  <a:srgbClr val="C00000"/>
                </a:solidFill>
                <a:latin typeface="Times New Roman" panose="02020603050405020304" pitchFamily="18" charset="0"/>
                <a:cs typeface="Times New Roman" panose="02020603050405020304" pitchFamily="18" charset="0"/>
              </a:rPr>
              <a:t>Е</a:t>
            </a:r>
            <a:r>
              <a:rPr lang="ru-RU" altLang="ru-RU" sz="1800" b="1" i="1">
                <a:solidFill>
                  <a:srgbClr val="002060"/>
                </a:solidFill>
                <a:latin typeface="Times New Roman" panose="02020603050405020304" pitchFamily="18" charset="0"/>
                <a:cs typeface="Times New Roman" panose="02020603050405020304" pitchFamily="18" charset="0"/>
              </a:rPr>
              <a:t>С</a:t>
            </a:r>
            <a:r>
              <a:rPr lang="ru-RU" altLang="ru-RU" sz="1800" b="1" i="1">
                <a:solidFill>
                  <a:srgbClr val="FF0066"/>
                </a:solidFill>
                <a:latin typeface="Times New Roman" panose="02020603050405020304" pitchFamily="18" charset="0"/>
                <a:cs typeface="Times New Roman" panose="02020603050405020304" pitchFamily="18" charset="0"/>
              </a:rPr>
              <a:t>К</a:t>
            </a:r>
            <a:r>
              <a:rPr lang="ru-RU" altLang="ru-RU" sz="1800" b="1" i="1">
                <a:solidFill>
                  <a:srgbClr val="002060"/>
                </a:solidFill>
                <a:latin typeface="Times New Roman" panose="02020603050405020304" pitchFamily="18" charset="0"/>
                <a:cs typeface="Times New Roman" panose="02020603050405020304" pitchFamily="18" charset="0"/>
              </a:rPr>
              <a:t>И</a:t>
            </a:r>
            <a:r>
              <a:rPr lang="ru-RU" altLang="ru-RU" sz="1800" b="1" i="1">
                <a:solidFill>
                  <a:srgbClr val="339933"/>
                </a:solidFill>
                <a:latin typeface="Times New Roman" panose="02020603050405020304" pitchFamily="18" charset="0"/>
                <a:cs typeface="Times New Roman" panose="02020603050405020304" pitchFamily="18" charset="0"/>
              </a:rPr>
              <a:t>Й </a:t>
            </a:r>
            <a:r>
              <a:rPr lang="ru-RU" altLang="ru-RU" sz="1800" b="1" i="1">
                <a:solidFill>
                  <a:srgbClr val="C00000"/>
                </a:solidFill>
                <a:latin typeface="Times New Roman" panose="02020603050405020304" pitchFamily="18" charset="0"/>
                <a:cs typeface="Times New Roman" panose="02020603050405020304" pitchFamily="18" charset="0"/>
              </a:rPr>
              <a:t>К</a:t>
            </a:r>
            <a:r>
              <a:rPr lang="ru-RU" altLang="ru-RU" sz="1800" b="1" i="1">
                <a:solidFill>
                  <a:srgbClr val="002060"/>
                </a:solidFill>
                <a:latin typeface="Times New Roman" panose="02020603050405020304" pitchFamily="18" charset="0"/>
                <a:cs typeface="Times New Roman" panose="02020603050405020304" pitchFamily="18" charset="0"/>
              </a:rPr>
              <a:t>У</a:t>
            </a:r>
            <a:r>
              <a:rPr lang="ru-RU" altLang="ru-RU" sz="1800" b="1" i="1">
                <a:solidFill>
                  <a:srgbClr val="0070C0"/>
                </a:solidFill>
                <a:latin typeface="Times New Roman" panose="02020603050405020304" pitchFamily="18" charset="0"/>
                <a:cs typeface="Times New Roman" panose="02020603050405020304" pitchFamily="18" charset="0"/>
              </a:rPr>
              <a:t>Л</a:t>
            </a:r>
            <a:r>
              <a:rPr lang="ru-RU" altLang="ru-RU" sz="1800" b="1" i="1">
                <a:solidFill>
                  <a:srgbClr val="C00000"/>
                </a:solidFill>
                <a:latin typeface="Times New Roman" panose="02020603050405020304" pitchFamily="18" charset="0"/>
                <a:cs typeface="Times New Roman" panose="02020603050405020304" pitchFamily="18" charset="0"/>
              </a:rPr>
              <a:t>Ь</a:t>
            </a:r>
            <a:r>
              <a:rPr lang="ru-RU" altLang="ru-RU" sz="1800" b="1" i="1">
                <a:solidFill>
                  <a:srgbClr val="339933"/>
                </a:solidFill>
                <a:latin typeface="Times New Roman" panose="02020603050405020304" pitchFamily="18" charset="0"/>
                <a:cs typeface="Times New Roman" panose="02020603050405020304" pitchFamily="18" charset="0"/>
              </a:rPr>
              <a:t>Т</a:t>
            </a:r>
            <a:r>
              <a:rPr lang="ru-RU" altLang="ru-RU" sz="1800" b="1" i="1">
                <a:solidFill>
                  <a:srgbClr val="002060"/>
                </a:solidFill>
                <a:latin typeface="Times New Roman" panose="02020603050405020304" pitchFamily="18" charset="0"/>
                <a:cs typeface="Times New Roman" panose="02020603050405020304" pitchFamily="18" charset="0"/>
              </a:rPr>
              <a:t>У</a:t>
            </a:r>
            <a:r>
              <a:rPr lang="ru-RU" altLang="ru-RU" sz="1800" b="1" i="1">
                <a:solidFill>
                  <a:srgbClr val="008000"/>
                </a:solidFill>
                <a:latin typeface="Times New Roman" panose="02020603050405020304" pitchFamily="18" charset="0"/>
                <a:cs typeface="Times New Roman" panose="02020603050405020304" pitchFamily="18" charset="0"/>
              </a:rPr>
              <a:t>Р</a:t>
            </a:r>
            <a:r>
              <a:rPr lang="ru-RU" altLang="ru-RU" sz="1800" b="1" i="1">
                <a:solidFill>
                  <a:srgbClr val="FF0066"/>
                </a:solidFill>
                <a:latin typeface="Times New Roman" panose="02020603050405020304" pitchFamily="18" charset="0"/>
                <a:cs typeface="Times New Roman" panose="02020603050405020304" pitchFamily="18" charset="0"/>
              </a:rPr>
              <a:t>Н</a:t>
            </a:r>
            <a:r>
              <a:rPr lang="ru-RU" altLang="ru-RU" sz="1800" b="1" i="1">
                <a:solidFill>
                  <a:srgbClr val="0000CC"/>
                </a:solidFill>
                <a:latin typeface="Times New Roman" panose="02020603050405020304" pitchFamily="18" charset="0"/>
                <a:cs typeface="Times New Roman" panose="02020603050405020304" pitchFamily="18" charset="0"/>
              </a:rPr>
              <a:t>Ы</a:t>
            </a:r>
            <a:r>
              <a:rPr lang="ru-RU" altLang="ru-RU" sz="1800" b="1" i="1">
                <a:solidFill>
                  <a:srgbClr val="C00000"/>
                </a:solidFill>
                <a:latin typeface="Times New Roman" panose="02020603050405020304" pitchFamily="18" charset="0"/>
                <a:cs typeface="Times New Roman" panose="02020603050405020304" pitchFamily="18" charset="0"/>
              </a:rPr>
              <a:t>Й</a:t>
            </a:r>
            <a:r>
              <a:rPr lang="ru-RU" altLang="ru-RU" sz="1800" b="1" i="1">
                <a:solidFill>
                  <a:srgbClr val="0000FF"/>
                </a:solidFill>
                <a:latin typeface="Times New Roman" panose="02020603050405020304" pitchFamily="18" charset="0"/>
                <a:cs typeface="Times New Roman" panose="02020603050405020304" pitchFamily="18" charset="0"/>
              </a:rPr>
              <a:t> Ц</a:t>
            </a:r>
            <a:r>
              <a:rPr lang="ru-RU" altLang="ru-RU" sz="1800" b="1" i="1">
                <a:solidFill>
                  <a:srgbClr val="000099"/>
                </a:solidFill>
                <a:latin typeface="Times New Roman" panose="02020603050405020304" pitchFamily="18" charset="0"/>
                <a:cs typeface="Times New Roman" panose="02020603050405020304" pitchFamily="18" charset="0"/>
              </a:rPr>
              <a:t>Е</a:t>
            </a:r>
            <a:r>
              <a:rPr lang="ru-RU" altLang="ru-RU" sz="1800" b="1" i="1">
                <a:solidFill>
                  <a:srgbClr val="C00000"/>
                </a:solidFill>
                <a:latin typeface="Times New Roman" panose="02020603050405020304" pitchFamily="18" charset="0"/>
                <a:cs typeface="Times New Roman" panose="02020603050405020304" pitchFamily="18" charset="0"/>
              </a:rPr>
              <a:t>Н</a:t>
            </a:r>
            <a:r>
              <a:rPr lang="ru-RU" altLang="ru-RU" sz="1800" b="1" i="1">
                <a:solidFill>
                  <a:srgbClr val="FF0066"/>
                </a:solidFill>
                <a:latin typeface="Times New Roman" panose="02020603050405020304" pitchFamily="18" charset="0"/>
                <a:cs typeface="Times New Roman" panose="02020603050405020304" pitchFamily="18" charset="0"/>
              </a:rPr>
              <a:t>Т</a:t>
            </a:r>
            <a:r>
              <a:rPr lang="ru-RU" altLang="ru-RU" sz="1800" b="1" i="1">
                <a:solidFill>
                  <a:srgbClr val="002060"/>
                </a:solidFill>
                <a:latin typeface="Times New Roman" panose="02020603050405020304" pitchFamily="18" charset="0"/>
                <a:cs typeface="Times New Roman" panose="02020603050405020304" pitchFamily="18" charset="0"/>
              </a:rPr>
              <a:t>Р</a:t>
            </a:r>
            <a:r>
              <a:rPr lang="ru-RU" altLang="ru-RU" sz="1800" b="1" i="1">
                <a:solidFill>
                  <a:srgbClr val="FF0066"/>
                </a:solidFill>
                <a:latin typeface="Times New Roman" panose="02020603050405020304" pitchFamily="18" charset="0"/>
                <a:cs typeface="Times New Roman" panose="02020603050405020304" pitchFamily="18" charset="0"/>
              </a:rPr>
              <a:t> </a:t>
            </a:r>
            <a:r>
              <a:rPr lang="ru-RU" altLang="ru-RU" sz="1800" b="1" i="1">
                <a:solidFill>
                  <a:srgbClr val="0000CC"/>
                </a:solidFill>
                <a:latin typeface="Times New Roman" panose="02020603050405020304" pitchFamily="18" charset="0"/>
                <a:cs typeface="Times New Roman" panose="02020603050405020304" pitchFamily="18" charset="0"/>
              </a:rPr>
              <a:t>!</a:t>
            </a:r>
            <a:r>
              <a:rPr lang="ru-RU" altLang="ru-RU" sz="1800" b="1" i="1">
                <a:solidFill>
                  <a:srgbClr val="C00000"/>
                </a:solidFill>
                <a:latin typeface="Times New Roman" panose="02020603050405020304" pitchFamily="18" charset="0"/>
                <a:cs typeface="Times New Roman" panose="02020603050405020304" pitchFamily="18" charset="0"/>
              </a:rPr>
              <a:t>!</a:t>
            </a:r>
            <a:r>
              <a:rPr lang="ru-RU" altLang="ru-RU" sz="1800" b="1" i="1">
                <a:solidFill>
                  <a:srgbClr val="0000CC"/>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ru-RU" altLang="ru-RU" sz="1800" b="1" i="1">
                <a:solidFill>
                  <a:srgbClr val="002060"/>
                </a:solidFill>
                <a:latin typeface="Times New Roman" panose="02020603050405020304" pitchFamily="18" charset="0"/>
                <a:cs typeface="Times New Roman" panose="02020603050405020304" pitchFamily="18" charset="0"/>
              </a:rPr>
              <a:t>П</a:t>
            </a:r>
            <a:r>
              <a:rPr lang="ru-RU" altLang="ru-RU" sz="1800" b="1" i="1">
                <a:solidFill>
                  <a:srgbClr val="FF0066"/>
                </a:solidFill>
                <a:latin typeface="Times New Roman" panose="02020603050405020304" pitchFamily="18" charset="0"/>
                <a:cs typeface="Times New Roman" panose="02020603050405020304" pitchFamily="18" charset="0"/>
              </a:rPr>
              <a:t>О</a:t>
            </a:r>
            <a:r>
              <a:rPr lang="ru-RU" altLang="ru-RU" sz="1800" b="1" i="1">
                <a:solidFill>
                  <a:srgbClr val="002060"/>
                </a:solidFill>
                <a:latin typeface="Times New Roman" panose="02020603050405020304" pitchFamily="18" charset="0"/>
                <a:cs typeface="Times New Roman" panose="02020603050405020304" pitchFamily="18" charset="0"/>
              </a:rPr>
              <a:t>Л</a:t>
            </a:r>
            <a:r>
              <a:rPr lang="ru-RU" altLang="ru-RU" sz="1800" b="1" i="1">
                <a:solidFill>
                  <a:srgbClr val="339933"/>
                </a:solidFill>
                <a:latin typeface="Times New Roman" panose="02020603050405020304" pitchFamily="18" charset="0"/>
                <a:cs typeface="Times New Roman" panose="02020603050405020304" pitchFamily="18" charset="0"/>
              </a:rPr>
              <a:t>Е</a:t>
            </a:r>
            <a:r>
              <a:rPr lang="ru-RU" altLang="ru-RU" sz="1800" b="1" i="1">
                <a:solidFill>
                  <a:srgbClr val="C00000"/>
                </a:solidFill>
                <a:latin typeface="Times New Roman" panose="02020603050405020304" pitchFamily="18" charset="0"/>
                <a:cs typeface="Times New Roman" panose="02020603050405020304" pitchFamily="18" charset="0"/>
              </a:rPr>
              <a:t>З</a:t>
            </a:r>
            <a:r>
              <a:rPr lang="ru-RU" altLang="ru-RU" sz="1800" b="1" i="1">
                <a:solidFill>
                  <a:srgbClr val="002060"/>
                </a:solidFill>
                <a:latin typeface="Times New Roman" panose="02020603050405020304" pitchFamily="18" charset="0"/>
                <a:cs typeface="Times New Roman" panose="02020603050405020304" pitchFamily="18" charset="0"/>
              </a:rPr>
              <a:t>Н</a:t>
            </a:r>
            <a:r>
              <a:rPr lang="ru-RU" altLang="ru-RU" sz="1800" b="1" i="1">
                <a:solidFill>
                  <a:srgbClr val="FF0066"/>
                </a:solidFill>
                <a:latin typeface="Times New Roman" panose="02020603050405020304" pitchFamily="18" charset="0"/>
                <a:cs typeface="Times New Roman" panose="02020603050405020304" pitchFamily="18" charset="0"/>
              </a:rPr>
              <a:t>А</a:t>
            </a:r>
            <a:r>
              <a:rPr lang="ru-RU" altLang="ru-RU" sz="1800" b="1" i="1">
                <a:solidFill>
                  <a:srgbClr val="002060"/>
                </a:solidFill>
                <a:latin typeface="Times New Roman" panose="02020603050405020304" pitchFamily="18" charset="0"/>
                <a:cs typeface="Times New Roman" panose="02020603050405020304" pitchFamily="18" charset="0"/>
              </a:rPr>
              <a:t>Я  А</a:t>
            </a:r>
            <a:r>
              <a:rPr lang="ru-RU" altLang="ru-RU" sz="1800" b="1" i="1">
                <a:solidFill>
                  <a:srgbClr val="FF0066"/>
                </a:solidFill>
                <a:latin typeface="Times New Roman" panose="02020603050405020304" pitchFamily="18" charset="0"/>
                <a:cs typeface="Times New Roman" panose="02020603050405020304" pitchFamily="18" charset="0"/>
              </a:rPr>
              <a:t>К</a:t>
            </a:r>
            <a:r>
              <a:rPr lang="ru-RU" altLang="ru-RU" sz="1800" b="1" i="1">
                <a:solidFill>
                  <a:srgbClr val="002060"/>
                </a:solidFill>
                <a:latin typeface="Times New Roman" panose="02020603050405020304" pitchFamily="18" charset="0"/>
                <a:cs typeface="Times New Roman" panose="02020603050405020304" pitchFamily="18" charset="0"/>
              </a:rPr>
              <a:t>Т</a:t>
            </a:r>
            <a:r>
              <a:rPr lang="ru-RU" altLang="ru-RU" sz="1800" b="1" i="1">
                <a:solidFill>
                  <a:srgbClr val="008000"/>
                </a:solidFill>
                <a:latin typeface="Times New Roman" panose="02020603050405020304" pitchFamily="18" charset="0"/>
                <a:cs typeface="Times New Roman" panose="02020603050405020304" pitchFamily="18" charset="0"/>
              </a:rPr>
              <a:t>У</a:t>
            </a:r>
            <a:r>
              <a:rPr lang="ru-RU" altLang="ru-RU" sz="1800" b="1" i="1">
                <a:solidFill>
                  <a:srgbClr val="C00000"/>
                </a:solidFill>
                <a:latin typeface="Times New Roman" panose="02020603050405020304" pitchFamily="18" charset="0"/>
                <a:cs typeface="Times New Roman" panose="02020603050405020304" pitchFamily="18" charset="0"/>
              </a:rPr>
              <a:t>А</a:t>
            </a:r>
            <a:r>
              <a:rPr lang="ru-RU" altLang="ru-RU" sz="1800" b="1" i="1">
                <a:solidFill>
                  <a:srgbClr val="002060"/>
                </a:solidFill>
                <a:latin typeface="Times New Roman" panose="02020603050405020304" pitchFamily="18" charset="0"/>
                <a:cs typeface="Times New Roman" panose="02020603050405020304" pitchFamily="18" charset="0"/>
              </a:rPr>
              <a:t>Л</a:t>
            </a:r>
            <a:r>
              <a:rPr lang="ru-RU" altLang="ru-RU" sz="1800" b="1" i="1">
                <a:solidFill>
                  <a:srgbClr val="FF0066"/>
                </a:solidFill>
                <a:latin typeface="Times New Roman" panose="02020603050405020304" pitchFamily="18" charset="0"/>
                <a:cs typeface="Times New Roman" panose="02020603050405020304" pitchFamily="18" charset="0"/>
              </a:rPr>
              <a:t>Ь</a:t>
            </a:r>
            <a:r>
              <a:rPr lang="ru-RU" altLang="ru-RU" sz="1800" b="1" i="1">
                <a:solidFill>
                  <a:srgbClr val="002060"/>
                </a:solidFill>
                <a:latin typeface="Times New Roman" panose="02020603050405020304" pitchFamily="18" charset="0"/>
                <a:cs typeface="Times New Roman" panose="02020603050405020304" pitchFamily="18" charset="0"/>
              </a:rPr>
              <a:t>Н</a:t>
            </a:r>
            <a:r>
              <a:rPr lang="ru-RU" altLang="ru-RU" sz="1800" b="1" i="1">
                <a:solidFill>
                  <a:srgbClr val="C00000"/>
                </a:solidFill>
                <a:latin typeface="Times New Roman" panose="02020603050405020304" pitchFamily="18" charset="0"/>
                <a:cs typeface="Times New Roman" panose="02020603050405020304" pitchFamily="18" charset="0"/>
              </a:rPr>
              <a:t>А</a:t>
            </a:r>
            <a:r>
              <a:rPr lang="ru-RU" altLang="ru-RU" sz="1800" b="1" i="1">
                <a:solidFill>
                  <a:srgbClr val="0000FF"/>
                </a:solidFill>
                <a:latin typeface="Times New Roman" panose="02020603050405020304" pitchFamily="18" charset="0"/>
                <a:cs typeface="Times New Roman" panose="02020603050405020304" pitchFamily="18" charset="0"/>
              </a:rPr>
              <a:t>Я</a:t>
            </a:r>
            <a:r>
              <a:rPr lang="ru-RU" altLang="ru-RU" sz="1800" b="1" i="1">
                <a:solidFill>
                  <a:srgbClr val="002060"/>
                </a:solidFill>
                <a:latin typeface="Times New Roman" panose="02020603050405020304" pitchFamily="18" charset="0"/>
                <a:cs typeface="Times New Roman" panose="02020603050405020304" pitchFamily="18" charset="0"/>
              </a:rPr>
              <a:t> И</a:t>
            </a:r>
            <a:r>
              <a:rPr lang="ru-RU" altLang="ru-RU" sz="1800" b="1" i="1">
                <a:solidFill>
                  <a:srgbClr val="C00000"/>
                </a:solidFill>
                <a:latin typeface="Times New Roman" panose="02020603050405020304" pitchFamily="18" charset="0"/>
                <a:cs typeface="Times New Roman" panose="02020603050405020304" pitchFamily="18" charset="0"/>
              </a:rPr>
              <a:t>Н</a:t>
            </a:r>
            <a:r>
              <a:rPr lang="ru-RU" altLang="ru-RU" sz="1800" b="1" i="1">
                <a:solidFill>
                  <a:srgbClr val="339933"/>
                </a:solidFill>
                <a:latin typeface="Times New Roman" panose="02020603050405020304" pitchFamily="18" charset="0"/>
                <a:cs typeface="Times New Roman" panose="02020603050405020304" pitchFamily="18" charset="0"/>
              </a:rPr>
              <a:t>Ф</a:t>
            </a:r>
            <a:r>
              <a:rPr lang="ru-RU" altLang="ru-RU" sz="1800" b="1" i="1">
                <a:solidFill>
                  <a:srgbClr val="FF0066"/>
                </a:solidFill>
                <a:latin typeface="Times New Roman" panose="02020603050405020304" pitchFamily="18" charset="0"/>
                <a:cs typeface="Times New Roman" panose="02020603050405020304" pitchFamily="18" charset="0"/>
              </a:rPr>
              <a:t>О</a:t>
            </a:r>
            <a:r>
              <a:rPr lang="ru-RU" altLang="ru-RU" sz="1800" b="1" i="1">
                <a:solidFill>
                  <a:srgbClr val="0070C0"/>
                </a:solidFill>
                <a:latin typeface="Times New Roman" panose="02020603050405020304" pitchFamily="18" charset="0"/>
                <a:cs typeface="Times New Roman" panose="02020603050405020304" pitchFamily="18" charset="0"/>
              </a:rPr>
              <a:t>Р</a:t>
            </a:r>
            <a:r>
              <a:rPr lang="ru-RU" altLang="ru-RU" sz="1800" b="1" i="1">
                <a:solidFill>
                  <a:srgbClr val="C00000"/>
                </a:solidFill>
                <a:latin typeface="Times New Roman" panose="02020603050405020304" pitchFamily="18" charset="0"/>
                <a:cs typeface="Times New Roman" panose="02020603050405020304" pitchFamily="18" charset="0"/>
              </a:rPr>
              <a:t>М</a:t>
            </a:r>
            <a:r>
              <a:rPr lang="ru-RU" altLang="ru-RU" sz="1800" b="1" i="1">
                <a:solidFill>
                  <a:srgbClr val="0000FF"/>
                </a:solidFill>
                <a:latin typeface="Times New Roman" panose="02020603050405020304" pitchFamily="18" charset="0"/>
                <a:cs typeface="Times New Roman" panose="02020603050405020304" pitchFamily="18" charset="0"/>
              </a:rPr>
              <a:t>А</a:t>
            </a:r>
            <a:r>
              <a:rPr lang="ru-RU" altLang="ru-RU" sz="1800" b="1" i="1">
                <a:solidFill>
                  <a:srgbClr val="C00000"/>
                </a:solidFill>
                <a:latin typeface="Times New Roman" panose="02020603050405020304" pitchFamily="18" charset="0"/>
                <a:cs typeface="Times New Roman" panose="02020603050405020304" pitchFamily="18" charset="0"/>
              </a:rPr>
              <a:t>Ц</a:t>
            </a:r>
            <a:r>
              <a:rPr lang="ru-RU" altLang="ru-RU" sz="1800" b="1" i="1">
                <a:solidFill>
                  <a:srgbClr val="000099"/>
                </a:solidFill>
                <a:latin typeface="Times New Roman" panose="02020603050405020304" pitchFamily="18" charset="0"/>
                <a:cs typeface="Times New Roman" panose="02020603050405020304" pitchFamily="18" charset="0"/>
              </a:rPr>
              <a:t>И</a:t>
            </a:r>
            <a:r>
              <a:rPr lang="ru-RU" altLang="ru-RU" sz="1800" b="1" i="1">
                <a:solidFill>
                  <a:srgbClr val="FF0066"/>
                </a:solidFill>
                <a:latin typeface="Times New Roman" panose="02020603050405020304" pitchFamily="18" charset="0"/>
                <a:cs typeface="Times New Roman" panose="02020603050405020304" pitchFamily="18" charset="0"/>
              </a:rPr>
              <a:t>Я </a:t>
            </a:r>
            <a:r>
              <a:rPr lang="ru-RU" altLang="ru-RU" sz="1800" b="1" i="1">
                <a:solidFill>
                  <a:srgbClr val="002060"/>
                </a:solidFill>
                <a:latin typeface="Times New Roman" panose="02020603050405020304" pitchFamily="18" charset="0"/>
                <a:cs typeface="Times New Roman" panose="02020603050405020304" pitchFamily="18" charset="0"/>
              </a:rPr>
              <a:t>!</a:t>
            </a:r>
            <a:r>
              <a:rPr lang="ru-RU" altLang="ru-RU" sz="1800" b="1" i="1">
                <a:solidFill>
                  <a:srgbClr val="C00000"/>
                </a:solidFill>
                <a:latin typeface="Times New Roman" panose="02020603050405020304" pitchFamily="18" charset="0"/>
                <a:cs typeface="Times New Roman" panose="02020603050405020304" pitchFamily="18" charset="0"/>
              </a:rPr>
              <a:t>!</a:t>
            </a:r>
            <a:r>
              <a:rPr lang="ru-RU" altLang="ru-RU" sz="1800" b="1" i="1">
                <a:solidFill>
                  <a:srgbClr val="002060"/>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lnSpc>
                <a:spcPct val="115000"/>
              </a:lnSpc>
              <a:spcBef>
                <a:spcPct val="0"/>
              </a:spcBef>
              <a:spcAft>
                <a:spcPts val="750"/>
              </a:spcAft>
              <a:buFontTx/>
              <a:buNone/>
            </a:pPr>
            <a:r>
              <a:rPr lang="ru-RU" altLang="ru-RU" sz="1800">
                <a:latin typeface="Times New Roman" panose="02020603050405020304" pitchFamily="18" charset="0"/>
                <a:cs typeface="Times New Roman" panose="02020603050405020304" pitchFamily="18" charset="0"/>
              </a:rPr>
              <a:t> </a:t>
            </a:r>
            <a:r>
              <a:rPr lang="ru-RU" altLang="ru-RU" sz="1800" b="1">
                <a:solidFill>
                  <a:srgbClr val="C00000"/>
                </a:solidFill>
                <a:latin typeface="Times New Roman" panose="02020603050405020304" pitchFamily="18" charset="0"/>
                <a:cs typeface="Times New Roman" panose="02020603050405020304" pitchFamily="18" charset="0"/>
              </a:rPr>
              <a:t>МЫ ВМЕСТЕ !!! МЫ – ЕДИНЫЙ МИР !!!</a:t>
            </a:r>
            <a:endParaRPr lang="el-GR" altLang="ru-RU" sz="1800">
              <a:cs typeface="Times New Roman" panose="02020603050405020304" pitchFamily="18" charset="0"/>
            </a:endParaRPr>
          </a:p>
          <a:p>
            <a:pPr algn="ctr">
              <a:lnSpc>
                <a:spcPct val="115000"/>
              </a:lnSpc>
              <a:spcBef>
                <a:spcPct val="0"/>
              </a:spcBef>
              <a:spcAft>
                <a:spcPts val="750"/>
              </a:spcAft>
              <a:buFontTx/>
              <a:buNone/>
            </a:pPr>
            <a:r>
              <a:rPr lang="ru-RU" altLang="ru-RU" sz="1800" b="1">
                <a:solidFill>
                  <a:srgbClr val="C00000"/>
                </a:solidFill>
                <a:latin typeface="Times New Roman" panose="02020603050405020304" pitchFamily="18" charset="0"/>
                <a:cs typeface="Times New Roman" panose="02020603050405020304" pitchFamily="18" charset="0"/>
              </a:rPr>
              <a:t>ВМЕСТЕ МЫ СИЛЬНЕЕ, МОЩНЕЕ, ВМЕСТЕ мы ДУХОВНО БОГАЧЕ и, на самом деле, СЧАСТЛИВЕЕ !!!</a:t>
            </a:r>
            <a:endParaRPr lang="el-GR" altLang="ru-RU" sz="1800">
              <a:cs typeface="Times New Roman" panose="02020603050405020304" pitchFamily="18" charset="0"/>
            </a:endParaRPr>
          </a:p>
        </p:txBody>
      </p:sp>
      <p:pic>
        <p:nvPicPr>
          <p:cNvPr id="141317" name="Рисунок 63" descr="1157_980">
            <a:extLst>
              <a:ext uri="{FF2B5EF4-FFF2-40B4-BE49-F238E27FC236}">
                <a16:creationId xmlns:a16="http://schemas.microsoft.com/office/drawing/2014/main" id="{1010487C-D4B7-3482-8260-EFE77F948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11222038"/>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Рисунок 64" descr="http://www.crossed-flag-pins.com/Friendship-Pins/Russia/Flag-Pins-Russia-Greece.jpg">
            <a:extLst>
              <a:ext uri="{FF2B5EF4-FFF2-40B4-BE49-F238E27FC236}">
                <a16:creationId xmlns:a16="http://schemas.microsoft.com/office/drawing/2014/main" id="{DF5A1BC7-AB53-D2A5-CDE3-DCA610D3B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363" y="5487988"/>
            <a:ext cx="7080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Рисунок 12" descr="10726001011650438541">
            <a:extLst>
              <a:ext uri="{FF2B5EF4-FFF2-40B4-BE49-F238E27FC236}">
                <a16:creationId xmlns:a16="http://schemas.microsoft.com/office/drawing/2014/main" id="{CE445E5C-9AC4-6052-7443-C386BBAC9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5545138"/>
            <a:ext cx="6302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Рисунок 51">
            <a:extLst>
              <a:ext uri="{FF2B5EF4-FFF2-40B4-BE49-F238E27FC236}">
                <a16:creationId xmlns:a16="http://schemas.microsoft.com/office/drawing/2014/main" id="{DD352DD2-75C7-1C41-E330-7188C3F260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5388" y="5545138"/>
            <a:ext cx="10890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Рисунок 65" descr="1157_980">
            <a:extLst>
              <a:ext uri="{FF2B5EF4-FFF2-40B4-BE49-F238E27FC236}">
                <a16:creationId xmlns:a16="http://schemas.microsoft.com/office/drawing/2014/main" id="{9FE6A738-E1F3-D956-1F12-91EFA14E37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9388" y="5538788"/>
            <a:ext cx="393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2" name="Рисунок 65" descr="1157_980">
            <a:extLst>
              <a:ext uri="{FF2B5EF4-FFF2-40B4-BE49-F238E27FC236}">
                <a16:creationId xmlns:a16="http://schemas.microsoft.com/office/drawing/2014/main" id="{F58AA308-8EDE-585D-E309-8EA0E64A0B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8300" y="5446713"/>
            <a:ext cx="5080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3" name="Рисунок 65" descr="1157_980">
            <a:extLst>
              <a:ext uri="{FF2B5EF4-FFF2-40B4-BE49-F238E27FC236}">
                <a16:creationId xmlns:a16="http://schemas.microsoft.com/office/drawing/2014/main" id="{3CB98A78-529F-B475-12A3-E422651E84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0488" y="5438775"/>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Рисунок 64" descr="http://www.crossed-flag-pins.com/Friendship-Pins/Russia/Flag-Pins-Russia-Greece.jpg">
            <a:extLst>
              <a:ext uri="{FF2B5EF4-FFF2-40B4-BE49-F238E27FC236}">
                <a16:creationId xmlns:a16="http://schemas.microsoft.com/office/drawing/2014/main" id="{689AC2BB-5D14-D902-FF0C-04F7ED45B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063" y="5446713"/>
            <a:ext cx="76041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Рисунок 10" descr="lost_time_in_a_book_by_pinkparis1233">
            <a:extLst>
              <a:ext uri="{FF2B5EF4-FFF2-40B4-BE49-F238E27FC236}">
                <a16:creationId xmlns:a16="http://schemas.microsoft.com/office/drawing/2014/main" id="{00C34423-67EB-CD2C-627C-8AC7E313A1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1475" y="5473700"/>
            <a:ext cx="6207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6" name="Рисунок 9" descr="kniga-magiya-fon">
            <a:extLst>
              <a:ext uri="{FF2B5EF4-FFF2-40B4-BE49-F238E27FC236}">
                <a16:creationId xmlns:a16="http://schemas.microsoft.com/office/drawing/2014/main" id="{38D6EB99-650A-DA9E-F6B6-D081FE3F95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9600" y="5437188"/>
            <a:ext cx="7159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5000">
    <p:split orient="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Рисунок 1">
            <a:extLst>
              <a:ext uri="{FF2B5EF4-FFF2-40B4-BE49-F238E27FC236}">
                <a16:creationId xmlns:a16="http://schemas.microsoft.com/office/drawing/2014/main" id="{B00FF8F1-7F19-0151-9CE7-E75B3E4DE1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3959225"/>
            <a:ext cx="44418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757684D9-EE1E-4C2C-EAEE-4FE9E233A85C}"/>
              </a:ext>
            </a:extLst>
          </p:cNvPr>
          <p:cNvSpPr/>
          <p:nvPr/>
        </p:nvSpPr>
        <p:spPr>
          <a:xfrm>
            <a:off x="239713" y="1222375"/>
            <a:ext cx="8747125" cy="1755775"/>
          </a:xfrm>
          <a:prstGeom prst="rect">
            <a:avLst/>
          </a:prstGeom>
        </p:spPr>
        <p:txBody>
          <a:bodyPr>
            <a:spAutoFit/>
          </a:bodyPr>
          <a:lstStyle/>
          <a:p>
            <a:pPr indent="135255" algn="ctr">
              <a:lnSpc>
                <a:spcPct val="115000"/>
              </a:lnSpc>
              <a:spcAft>
                <a:spcPts val="750"/>
              </a:spcAft>
              <a:defRPr/>
            </a:pPr>
            <a:r>
              <a:rPr lang="el-GR" sz="2250" b="1" i="1" dirty="0">
                <a:solidFill>
                  <a:srgbClr val="C00000"/>
                </a:solidFill>
                <a:latin typeface="Times New Roman" panose="02020603050405020304" pitchFamily="18" charset="0"/>
                <a:cs typeface="Times New Roman" panose="02020603050405020304" pitchFamily="18" charset="0"/>
              </a:rPr>
              <a:t>ΕΙΜΑΣΤΕ ΜΑΖΙ !!! ΕΙΜΑΣΤΕ ΕΝΑΣ ΕΝΙΑΙΟΣ ΚΟΣΜΟΣ !!! </a:t>
            </a:r>
          </a:p>
          <a:p>
            <a:pPr indent="135255" algn="ctr">
              <a:lnSpc>
                <a:spcPct val="115000"/>
              </a:lnSpc>
              <a:spcAft>
                <a:spcPts val="750"/>
              </a:spcAft>
              <a:defRPr/>
            </a:pPr>
            <a:r>
              <a:rPr lang="el-GR" sz="2250" b="1" i="1" dirty="0">
                <a:solidFill>
                  <a:srgbClr val="C00000"/>
                </a:solidFill>
                <a:latin typeface="Times New Roman" panose="02020603050405020304" pitchFamily="18" charset="0"/>
                <a:cs typeface="Times New Roman" panose="02020603050405020304" pitchFamily="18" charset="0"/>
              </a:rPr>
              <a:t>ΕΙΜΑΣΤΕ ΜΑΖΙ !!! ΜΑΖΙ ΠΑΡΑΜΕΝΟΥΜΕ ΔΥΝΑΤΟΤΕΡΟΙ, ΣΘΕΝΑΡΟΤΕΡΟΙ, ΠΝΕΥΜΑΤΙΚΑ ΕΜΠΛΟΥΤΙΣΜΕΝΟΙ και ειλικρινά ΕΥΤΥΧΙΣΜΕΝΟΙ !!! </a:t>
            </a:r>
          </a:p>
        </p:txBody>
      </p:sp>
      <p:sp>
        <p:nvSpPr>
          <p:cNvPr id="142340" name="Rectangle 4">
            <a:extLst>
              <a:ext uri="{FF2B5EF4-FFF2-40B4-BE49-F238E27FC236}">
                <a16:creationId xmlns:a16="http://schemas.microsoft.com/office/drawing/2014/main" id="{9343A6E9-1BE7-6C35-2135-FC8479DF3CF2}"/>
              </a:ext>
            </a:extLst>
          </p:cNvPr>
          <p:cNvSpPr>
            <a:spLocks noChangeArrowheads="1"/>
          </p:cNvSpPr>
          <p:nvPr/>
        </p:nvSpPr>
        <p:spPr bwMode="auto">
          <a:xfrm>
            <a:off x="2674938" y="2259013"/>
            <a:ext cx="12468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42341" name="Picture 3" descr="http://www.crossed-flag-pins.com/Friendship-Pins/Russia/Flag-Pins-Russia-Greece.jpg">
            <a:extLst>
              <a:ext uri="{FF2B5EF4-FFF2-40B4-BE49-F238E27FC236}">
                <a16:creationId xmlns:a16="http://schemas.microsoft.com/office/drawing/2014/main" id="{66C953EE-22F2-DD48-0784-4655AA35278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324225" y="3043238"/>
            <a:ext cx="93186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3" descr="http://www.crossed-flag-pins.com/Friendship-Pins/Russia/Flag-Pins-Russia-Greece.jpg">
            <a:extLst>
              <a:ext uri="{FF2B5EF4-FFF2-40B4-BE49-F238E27FC236}">
                <a16:creationId xmlns:a16="http://schemas.microsoft.com/office/drawing/2014/main" id="{B751690D-0808-1DFB-7FC9-EA69FC95029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464050" y="3070225"/>
            <a:ext cx="93186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3" descr="http://www.crossed-flag-pins.com/Friendship-Pins/Russia/Flag-Pins-Russia-Greece.jpg">
            <a:extLst>
              <a:ext uri="{FF2B5EF4-FFF2-40B4-BE49-F238E27FC236}">
                <a16:creationId xmlns:a16="http://schemas.microsoft.com/office/drawing/2014/main" id="{337C45B3-34C1-E157-CA56-E376C7E8B78B}"/>
              </a:ext>
            </a:extLst>
          </p:cNvPr>
          <p:cNvPicPr>
            <a:picLocks noChangeAspect="1" noChangeArrowheads="1"/>
          </p:cNvPicPr>
          <p:nvPr/>
        </p:nvPicPr>
        <p:blipFill>
          <a:blip r:embed="rId5" r:link="rId4">
            <a:extLst>
              <a:ext uri="{28A0092B-C50C-407E-A947-70E740481C1C}">
                <a14:useLocalDpi xmlns:a14="http://schemas.microsoft.com/office/drawing/2010/main" val="0"/>
              </a:ext>
            </a:extLst>
          </a:blip>
          <a:srcRect/>
          <a:stretch>
            <a:fillRect/>
          </a:stretch>
        </p:blipFill>
        <p:spPr bwMode="auto">
          <a:xfrm>
            <a:off x="5648325" y="3043238"/>
            <a:ext cx="9302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3" descr="http://www.crossed-flag-pins.com/Friendship-Pins/Russia/Flag-Pins-Russia-Greece.jpg">
            <a:extLst>
              <a:ext uri="{FF2B5EF4-FFF2-40B4-BE49-F238E27FC236}">
                <a16:creationId xmlns:a16="http://schemas.microsoft.com/office/drawing/2014/main" id="{66913CE6-714B-CC6C-5CA9-DD4A1E48EBC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84400" y="3043238"/>
            <a:ext cx="93186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5000">
    <p:split orient="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FB9D7C8-8425-1328-6F5A-B8ECF7406D0E}"/>
              </a:ext>
            </a:extLst>
          </p:cNvPr>
          <p:cNvSpPr>
            <a:spLocks noChangeArrowheads="1"/>
          </p:cNvSpPr>
          <p:nvPr/>
        </p:nvSpPr>
        <p:spPr bwMode="auto">
          <a:xfrm>
            <a:off x="0" y="855663"/>
            <a:ext cx="1381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ru-RU" sz="1800">
              <a:latin typeface="Arial" panose="020B0604020202020204" pitchFamily="34" charset="0"/>
            </a:endParaRPr>
          </a:p>
        </p:txBody>
      </p:sp>
      <p:pic>
        <p:nvPicPr>
          <p:cNvPr id="143363" name="Рисунок 51">
            <a:extLst>
              <a:ext uri="{FF2B5EF4-FFF2-40B4-BE49-F238E27FC236}">
                <a16:creationId xmlns:a16="http://schemas.microsoft.com/office/drawing/2014/main" id="{F64E9D95-E10B-8E7E-7BFF-0075CDE39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95313"/>
            <a:ext cx="13763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Box 4">
            <a:extLst>
              <a:ext uri="{FF2B5EF4-FFF2-40B4-BE49-F238E27FC236}">
                <a16:creationId xmlns:a16="http://schemas.microsoft.com/office/drawing/2014/main" id="{457BE0D7-18EC-39EE-01D2-A50FEB103B36}"/>
              </a:ext>
            </a:extLst>
          </p:cNvPr>
          <p:cNvSpPr txBox="1">
            <a:spLocks noChangeArrowheads="1"/>
          </p:cNvSpPr>
          <p:nvPr/>
        </p:nvSpPr>
        <p:spPr bwMode="auto">
          <a:xfrm>
            <a:off x="1736725" y="1365250"/>
            <a:ext cx="520858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27263" algn="ctr"/>
                <a:tab pos="4454525"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27263" algn="ctr"/>
                <a:tab pos="4454525"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27263" algn="ctr"/>
                <a:tab pos="4454525"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27263" algn="ctr"/>
                <a:tab pos="4454525" algn="r"/>
              </a:tabLst>
              <a:defRPr sz="2000">
                <a:solidFill>
                  <a:schemeClr val="tx1"/>
                </a:solidFill>
                <a:latin typeface="Calibri" panose="020F0502020204030204" pitchFamily="34" charset="0"/>
              </a:defRPr>
            </a:lvl9pPr>
          </a:lstStyle>
          <a:p>
            <a:pPr algn="ctr">
              <a:spcBef>
                <a:spcPct val="0"/>
              </a:spcBef>
              <a:buFontTx/>
              <a:buNone/>
            </a:pPr>
            <a:r>
              <a:rPr lang="el-GR" altLang="ru-RU" sz="1800" b="1" i="1">
                <a:solidFill>
                  <a:srgbClr val="002060"/>
                </a:solidFill>
                <a:latin typeface="Times New Roman" panose="02020603050405020304" pitchFamily="18" charset="0"/>
                <a:cs typeface="Times New Roman" panose="02020603050405020304" pitchFamily="18" charset="0"/>
              </a:rPr>
              <a:t>Κ</a:t>
            </a:r>
            <a:r>
              <a:rPr lang="el-GR" altLang="ru-RU" sz="1800" b="1" i="1">
                <a:solidFill>
                  <a:srgbClr val="FF0066"/>
                </a:solidFill>
                <a:latin typeface="Times New Roman" panose="02020603050405020304" pitchFamily="18" charset="0"/>
                <a:cs typeface="Times New Roman" panose="02020603050405020304" pitchFamily="18" charset="0"/>
              </a:rPr>
              <a:t>Ε</a:t>
            </a:r>
            <a:r>
              <a:rPr lang="el-GR" altLang="ru-RU" sz="1800" b="1" i="1">
                <a:solidFill>
                  <a:srgbClr val="339933"/>
                </a:solidFill>
                <a:latin typeface="Times New Roman" panose="02020603050405020304" pitchFamily="18" charset="0"/>
                <a:cs typeface="Times New Roman" panose="02020603050405020304" pitchFamily="18" charset="0"/>
              </a:rPr>
              <a:t>Ν</a:t>
            </a:r>
            <a:r>
              <a:rPr lang="el-GR" altLang="ru-RU" sz="1800" b="1" i="1">
                <a:solidFill>
                  <a:srgbClr val="C00000"/>
                </a:solidFill>
                <a:latin typeface="Times New Roman" panose="02020603050405020304" pitchFamily="18" charset="0"/>
                <a:cs typeface="Times New Roman" panose="02020603050405020304" pitchFamily="18" charset="0"/>
              </a:rPr>
              <a:t>Τ</a:t>
            </a:r>
            <a:r>
              <a:rPr lang="el-GR" altLang="ru-RU" sz="1800" b="1" i="1">
                <a:solidFill>
                  <a:srgbClr val="002060"/>
                </a:solidFill>
                <a:latin typeface="Times New Roman" panose="02020603050405020304" pitchFamily="18" charset="0"/>
                <a:cs typeface="Times New Roman" panose="02020603050405020304" pitchFamily="18" charset="0"/>
              </a:rPr>
              <a:t>Ρ</a:t>
            </a:r>
            <a:r>
              <a:rPr lang="el-GR" altLang="ru-RU" sz="1800" b="1" i="1">
                <a:solidFill>
                  <a:srgbClr val="FF0066"/>
                </a:solidFill>
                <a:latin typeface="Times New Roman" panose="02020603050405020304" pitchFamily="18" charset="0"/>
                <a:cs typeface="Times New Roman" panose="02020603050405020304" pitchFamily="18" charset="0"/>
              </a:rPr>
              <a:t>Ο </a:t>
            </a:r>
            <a:r>
              <a:rPr lang="el-GR" altLang="ru-RU" sz="1800" b="1" i="1">
                <a:solidFill>
                  <a:srgbClr val="002060"/>
                </a:solidFill>
                <a:latin typeface="Times New Roman" panose="02020603050405020304" pitchFamily="18" charset="0"/>
                <a:cs typeface="Times New Roman" panose="02020603050405020304" pitchFamily="18" charset="0"/>
              </a:rPr>
              <a:t>Ε</a:t>
            </a:r>
            <a:r>
              <a:rPr lang="el-GR" altLang="ru-RU" sz="1800" b="1" i="1">
                <a:solidFill>
                  <a:srgbClr val="339933"/>
                </a:solidFill>
                <a:latin typeface="Times New Roman" panose="02020603050405020304" pitchFamily="18" charset="0"/>
                <a:cs typeface="Times New Roman" panose="02020603050405020304" pitchFamily="18" charset="0"/>
              </a:rPr>
              <a:t>Λ</a:t>
            </a:r>
            <a:r>
              <a:rPr lang="el-GR" altLang="ru-RU" sz="1800" b="1" i="1">
                <a:solidFill>
                  <a:srgbClr val="C00000"/>
                </a:solidFill>
                <a:latin typeface="Times New Roman" panose="02020603050405020304" pitchFamily="18" charset="0"/>
                <a:cs typeface="Times New Roman" panose="02020603050405020304" pitchFamily="18" charset="0"/>
              </a:rPr>
              <a:t>Λ</a:t>
            </a:r>
            <a:r>
              <a:rPr lang="el-GR" altLang="ru-RU" sz="1800" b="1" i="1">
                <a:solidFill>
                  <a:srgbClr val="002060"/>
                </a:solidFill>
                <a:latin typeface="Times New Roman" panose="02020603050405020304" pitchFamily="18" charset="0"/>
                <a:cs typeface="Times New Roman" panose="02020603050405020304" pitchFamily="18" charset="0"/>
              </a:rPr>
              <a:t>Η</a:t>
            </a:r>
            <a:r>
              <a:rPr lang="el-GR" altLang="ru-RU" sz="1800" b="1" i="1">
                <a:solidFill>
                  <a:srgbClr val="0070C0"/>
                </a:solidFill>
                <a:latin typeface="Times New Roman" panose="02020603050405020304" pitchFamily="18" charset="0"/>
                <a:cs typeface="Times New Roman" panose="02020603050405020304" pitchFamily="18" charset="0"/>
              </a:rPr>
              <a:t>Ν</a:t>
            </a:r>
            <a:r>
              <a:rPr lang="el-GR" altLang="ru-RU" sz="1800" b="1" i="1">
                <a:solidFill>
                  <a:srgbClr val="C00000"/>
                </a:solidFill>
                <a:latin typeface="Times New Roman" panose="02020603050405020304" pitchFamily="18" charset="0"/>
                <a:cs typeface="Times New Roman" panose="02020603050405020304" pitchFamily="18" charset="0"/>
              </a:rPr>
              <a:t>Ι</a:t>
            </a:r>
            <a:r>
              <a:rPr lang="el-GR" altLang="ru-RU" sz="1800" b="1" i="1">
                <a:solidFill>
                  <a:srgbClr val="339933"/>
                </a:solidFill>
                <a:latin typeface="Times New Roman" panose="02020603050405020304" pitchFamily="18" charset="0"/>
                <a:cs typeface="Times New Roman" panose="02020603050405020304" pitchFamily="18" charset="0"/>
              </a:rPr>
              <a:t>Κ</a:t>
            </a:r>
            <a:r>
              <a:rPr lang="el-GR" altLang="ru-RU" sz="1800" b="1" i="1">
                <a:solidFill>
                  <a:srgbClr val="002060"/>
                </a:solidFill>
                <a:latin typeface="Times New Roman" panose="02020603050405020304" pitchFamily="18" charset="0"/>
                <a:cs typeface="Times New Roman" panose="02020603050405020304" pitchFamily="18" charset="0"/>
              </a:rPr>
              <a:t>Ο</a:t>
            </a:r>
            <a:r>
              <a:rPr lang="el-GR" altLang="ru-RU" sz="1800" b="1" i="1">
                <a:solidFill>
                  <a:srgbClr val="FF0066"/>
                </a:solidFill>
                <a:latin typeface="Times New Roman" panose="02020603050405020304" pitchFamily="18" charset="0"/>
                <a:cs typeface="Times New Roman" panose="02020603050405020304" pitchFamily="18" charset="0"/>
              </a:rPr>
              <a:t>Υ </a:t>
            </a:r>
            <a:r>
              <a:rPr lang="el-GR" altLang="ru-RU" sz="1800" b="1" i="1">
                <a:solidFill>
                  <a:srgbClr val="0000CC"/>
                </a:solidFill>
                <a:latin typeface="Times New Roman" panose="02020603050405020304" pitchFamily="18" charset="0"/>
                <a:cs typeface="Times New Roman" panose="02020603050405020304" pitchFamily="18" charset="0"/>
              </a:rPr>
              <a:t>Π</a:t>
            </a:r>
            <a:r>
              <a:rPr lang="el-GR" altLang="ru-RU" sz="1800" b="1" i="1">
                <a:solidFill>
                  <a:srgbClr val="C00000"/>
                </a:solidFill>
                <a:latin typeface="Times New Roman" panose="02020603050405020304" pitchFamily="18" charset="0"/>
                <a:cs typeface="Times New Roman" panose="02020603050405020304" pitchFamily="18" charset="0"/>
              </a:rPr>
              <a:t>Ο</a:t>
            </a:r>
            <a:r>
              <a:rPr lang="el-GR" altLang="ru-RU" sz="1800" b="1" i="1">
                <a:solidFill>
                  <a:srgbClr val="0000FF"/>
                </a:solidFill>
                <a:latin typeface="Times New Roman" panose="02020603050405020304" pitchFamily="18" charset="0"/>
                <a:cs typeface="Times New Roman" panose="02020603050405020304" pitchFamily="18" charset="0"/>
              </a:rPr>
              <a:t>Λ</a:t>
            </a:r>
            <a:r>
              <a:rPr lang="el-GR" altLang="ru-RU" sz="1800" b="1" i="1">
                <a:solidFill>
                  <a:srgbClr val="000099"/>
                </a:solidFill>
                <a:latin typeface="Times New Roman" panose="02020603050405020304" pitchFamily="18" charset="0"/>
                <a:cs typeface="Times New Roman" panose="02020603050405020304" pitchFamily="18" charset="0"/>
              </a:rPr>
              <a:t>Ι</a:t>
            </a:r>
            <a:r>
              <a:rPr lang="el-GR" altLang="ru-RU" sz="1800" b="1" i="1">
                <a:solidFill>
                  <a:srgbClr val="C00000"/>
                </a:solidFill>
                <a:latin typeface="Times New Roman" panose="02020603050405020304" pitchFamily="18" charset="0"/>
                <a:cs typeface="Times New Roman" panose="02020603050405020304" pitchFamily="18" charset="0"/>
              </a:rPr>
              <a:t>Τ</a:t>
            </a:r>
            <a:r>
              <a:rPr lang="el-GR" altLang="ru-RU" sz="1800" b="1" i="1">
                <a:solidFill>
                  <a:srgbClr val="FF0066"/>
                </a:solidFill>
                <a:latin typeface="Times New Roman" panose="02020603050405020304" pitchFamily="18" charset="0"/>
                <a:cs typeface="Times New Roman" panose="02020603050405020304" pitchFamily="18" charset="0"/>
              </a:rPr>
              <a:t>Ι</a:t>
            </a:r>
            <a:r>
              <a:rPr lang="el-GR" altLang="ru-RU" sz="1800" b="1" i="1">
                <a:solidFill>
                  <a:srgbClr val="002060"/>
                </a:solidFill>
                <a:latin typeface="Times New Roman" panose="02020603050405020304" pitchFamily="18" charset="0"/>
                <a:cs typeface="Times New Roman" panose="02020603050405020304" pitchFamily="18" charset="0"/>
              </a:rPr>
              <a:t>Σ</a:t>
            </a:r>
            <a:r>
              <a:rPr lang="el-GR" altLang="ru-RU" sz="1800" b="1" i="1">
                <a:solidFill>
                  <a:srgbClr val="339933"/>
                </a:solidFill>
                <a:latin typeface="Times New Roman" panose="02020603050405020304" pitchFamily="18" charset="0"/>
                <a:cs typeface="Times New Roman" panose="02020603050405020304" pitchFamily="18" charset="0"/>
              </a:rPr>
              <a:t>Μ</a:t>
            </a:r>
            <a:r>
              <a:rPr lang="el-GR" altLang="ru-RU" sz="1800" b="1" i="1">
                <a:solidFill>
                  <a:srgbClr val="0070C0"/>
                </a:solidFill>
                <a:latin typeface="Times New Roman" panose="02020603050405020304" pitchFamily="18" charset="0"/>
                <a:cs typeface="Times New Roman" panose="02020603050405020304" pitchFamily="18" charset="0"/>
              </a:rPr>
              <a:t>Ο</a:t>
            </a:r>
            <a:r>
              <a:rPr lang="el-GR" altLang="ru-RU" sz="1800" b="1" i="1">
                <a:solidFill>
                  <a:srgbClr val="C00000"/>
                </a:solidFill>
                <a:latin typeface="Times New Roman" panose="02020603050405020304" pitchFamily="18" charset="0"/>
                <a:cs typeface="Times New Roman" panose="02020603050405020304" pitchFamily="18" charset="0"/>
              </a:rPr>
              <a:t>Υ </a:t>
            </a:r>
            <a:r>
              <a:rPr lang="el-GR" altLang="ru-RU" sz="1800" b="1" i="1">
                <a:solidFill>
                  <a:srgbClr val="002060"/>
                </a:solidFill>
                <a:latin typeface="Times New Roman" panose="02020603050405020304" pitchFamily="18" charset="0"/>
                <a:cs typeface="Times New Roman" panose="02020603050405020304" pitchFamily="18" charset="0"/>
              </a:rPr>
              <a:t>- </a:t>
            </a:r>
            <a:r>
              <a:rPr lang="el-GR" altLang="ru-RU" sz="1800" b="1" i="1">
                <a:solidFill>
                  <a:srgbClr val="339933"/>
                </a:solidFill>
                <a:latin typeface="Times New Roman" panose="02020603050405020304" pitchFamily="18" charset="0"/>
                <a:cs typeface="Times New Roman" panose="02020603050405020304" pitchFamily="18" charset="0"/>
              </a:rPr>
              <a:t>Κ</a:t>
            </a:r>
            <a:r>
              <a:rPr lang="el-GR" altLang="ru-RU" sz="1800" b="1" i="1">
                <a:solidFill>
                  <a:srgbClr val="0070C0"/>
                </a:solidFill>
                <a:latin typeface="Times New Roman" panose="02020603050405020304" pitchFamily="18" charset="0"/>
                <a:cs typeface="Times New Roman" panose="02020603050405020304" pitchFamily="18" charset="0"/>
              </a:rPr>
              <a:t>Ε</a:t>
            </a:r>
            <a:r>
              <a:rPr lang="el-GR" altLang="ru-RU" sz="1800" b="1" i="1">
                <a:solidFill>
                  <a:srgbClr val="C00000"/>
                </a:solidFill>
                <a:latin typeface="Times New Roman" panose="02020603050405020304" pitchFamily="18" charset="0"/>
                <a:cs typeface="Times New Roman" panose="02020603050405020304" pitchFamily="18" charset="0"/>
              </a:rPr>
              <a:t>Π</a:t>
            </a:r>
            <a:r>
              <a:rPr lang="el-GR" altLang="ru-RU" sz="1800" b="1" i="1">
                <a:solidFill>
                  <a:srgbClr val="339933"/>
                </a:solidFill>
                <a:latin typeface="Times New Roman" panose="02020603050405020304" pitchFamily="18" charset="0"/>
                <a:cs typeface="Times New Roman" panose="02020603050405020304" pitchFamily="18" charset="0"/>
              </a:rPr>
              <a:t> </a:t>
            </a:r>
            <a:r>
              <a:rPr lang="el-GR" altLang="ru-RU" sz="1800" b="1" i="1">
                <a:solidFill>
                  <a:srgbClr val="0000CC"/>
                </a:solidFill>
                <a:latin typeface="Times New Roman" panose="02020603050405020304" pitchFamily="18" charset="0"/>
                <a:cs typeface="Times New Roman" panose="02020603050405020304" pitchFamily="18" charset="0"/>
              </a:rPr>
              <a:t>!</a:t>
            </a:r>
            <a:r>
              <a:rPr lang="el-GR" altLang="ru-RU" sz="1800" b="1" i="1">
                <a:solidFill>
                  <a:srgbClr val="C00000"/>
                </a:solidFill>
                <a:latin typeface="Times New Roman" panose="02020603050405020304" pitchFamily="18" charset="0"/>
                <a:cs typeface="Times New Roman" panose="02020603050405020304" pitchFamily="18" charset="0"/>
              </a:rPr>
              <a:t>!</a:t>
            </a:r>
            <a:r>
              <a:rPr lang="el-GR" altLang="ru-RU" sz="1800" b="1" i="1">
                <a:solidFill>
                  <a:srgbClr val="0000CC"/>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el-GR" altLang="ru-RU" sz="1800" b="1" i="1">
                <a:solidFill>
                  <a:srgbClr val="002060"/>
                </a:solidFill>
                <a:latin typeface="Times New Roman" panose="02020603050405020304" pitchFamily="18" charset="0"/>
                <a:cs typeface="Times New Roman" panose="02020603050405020304" pitchFamily="18" charset="0"/>
              </a:rPr>
              <a:t> Δ</a:t>
            </a:r>
            <a:r>
              <a:rPr lang="el-GR" altLang="ru-RU" sz="1800" b="1" i="1">
                <a:solidFill>
                  <a:srgbClr val="FF0000"/>
                </a:solidFill>
                <a:latin typeface="Times New Roman" panose="02020603050405020304" pitchFamily="18" charset="0"/>
                <a:cs typeface="Times New Roman" panose="02020603050405020304" pitchFamily="18" charset="0"/>
              </a:rPr>
              <a:t>Ρ</a:t>
            </a:r>
            <a:r>
              <a:rPr lang="el-GR" altLang="ru-RU" sz="1800" b="1" i="1">
                <a:solidFill>
                  <a:srgbClr val="0070C0"/>
                </a:solidFill>
                <a:latin typeface="Times New Roman" panose="02020603050405020304" pitchFamily="18" charset="0"/>
                <a:cs typeface="Times New Roman" panose="02020603050405020304" pitchFamily="18" charset="0"/>
              </a:rPr>
              <a:t>Α</a:t>
            </a:r>
            <a:r>
              <a:rPr lang="el-GR" altLang="ru-RU" sz="1800" b="1" i="1">
                <a:solidFill>
                  <a:srgbClr val="C00000"/>
                </a:solidFill>
                <a:latin typeface="Times New Roman" panose="02020603050405020304" pitchFamily="18" charset="0"/>
                <a:cs typeface="Times New Roman" panose="02020603050405020304" pitchFamily="18" charset="0"/>
              </a:rPr>
              <a:t>Σ</a:t>
            </a:r>
            <a:r>
              <a:rPr lang="ru-RU" altLang="ru-RU" sz="1800" b="1" i="1">
                <a:solidFill>
                  <a:srgbClr val="339933"/>
                </a:solidFill>
                <a:latin typeface="Times New Roman" panose="02020603050405020304" pitchFamily="18" charset="0"/>
                <a:cs typeface="Times New Roman" panose="02020603050405020304" pitchFamily="18" charset="0"/>
              </a:rPr>
              <a:t>Т</a:t>
            </a:r>
            <a:r>
              <a:rPr lang="el-GR" altLang="ru-RU" sz="1800" b="1" i="1">
                <a:solidFill>
                  <a:srgbClr val="FF0066"/>
                </a:solidFill>
                <a:latin typeface="Times New Roman" panose="02020603050405020304" pitchFamily="18" charset="0"/>
                <a:cs typeface="Times New Roman" panose="02020603050405020304" pitchFamily="18" charset="0"/>
              </a:rPr>
              <a:t>Η</a:t>
            </a:r>
            <a:r>
              <a:rPr lang="el-GR" altLang="ru-RU" sz="1800" b="1" i="1">
                <a:solidFill>
                  <a:srgbClr val="002060"/>
                </a:solidFill>
                <a:latin typeface="Times New Roman" panose="02020603050405020304" pitchFamily="18" charset="0"/>
                <a:cs typeface="Times New Roman" panose="02020603050405020304" pitchFamily="18" charset="0"/>
              </a:rPr>
              <a:t>Ρ</a:t>
            </a:r>
            <a:r>
              <a:rPr lang="el-GR" altLang="ru-RU" sz="1800" b="1" i="1">
                <a:solidFill>
                  <a:srgbClr val="FF0066"/>
                </a:solidFill>
                <a:latin typeface="Times New Roman" panose="02020603050405020304" pitchFamily="18" charset="0"/>
                <a:cs typeface="Times New Roman" panose="02020603050405020304" pitchFamily="18" charset="0"/>
              </a:rPr>
              <a:t>Ι</a:t>
            </a:r>
            <a:r>
              <a:rPr lang="el-GR" altLang="ru-RU" sz="1800" b="1" i="1">
                <a:solidFill>
                  <a:srgbClr val="339933"/>
                </a:solidFill>
                <a:latin typeface="Times New Roman" panose="02020603050405020304" pitchFamily="18" charset="0"/>
                <a:cs typeface="Times New Roman" panose="02020603050405020304" pitchFamily="18" charset="0"/>
              </a:rPr>
              <a:t>Ο</a:t>
            </a:r>
            <a:r>
              <a:rPr lang="ru-RU" altLang="ru-RU" sz="1800" b="1" i="1">
                <a:solidFill>
                  <a:srgbClr val="C00000"/>
                </a:solidFill>
                <a:latin typeface="Times New Roman" panose="02020603050405020304" pitchFamily="18" charset="0"/>
                <a:cs typeface="Times New Roman" panose="02020603050405020304" pitchFamily="18" charset="0"/>
              </a:rPr>
              <a:t>Т</a:t>
            </a:r>
            <a:r>
              <a:rPr lang="en-US" altLang="ru-RU" sz="1800" b="1" i="1">
                <a:solidFill>
                  <a:srgbClr val="002060"/>
                </a:solidFill>
                <a:latin typeface="Times New Roman" panose="02020603050405020304" pitchFamily="18" charset="0"/>
                <a:cs typeface="Times New Roman" panose="02020603050405020304" pitchFamily="18" charset="0"/>
              </a:rPr>
              <a:t>H</a:t>
            </a:r>
            <a:r>
              <a:rPr lang="el-GR" altLang="ru-RU" sz="1800" b="1" i="1">
                <a:solidFill>
                  <a:srgbClr val="FF0066"/>
                </a:solidFill>
                <a:latin typeface="Times New Roman" panose="02020603050405020304" pitchFamily="18" charset="0"/>
                <a:cs typeface="Times New Roman" panose="02020603050405020304" pitchFamily="18" charset="0"/>
              </a:rPr>
              <a:t>Τ</a:t>
            </a:r>
            <a:r>
              <a:rPr lang="el-GR" altLang="ru-RU" sz="1800" b="1" i="1">
                <a:solidFill>
                  <a:srgbClr val="002060"/>
                </a:solidFill>
                <a:latin typeface="Times New Roman" panose="02020603050405020304" pitchFamily="18" charset="0"/>
                <a:cs typeface="Times New Roman" panose="02020603050405020304" pitchFamily="18" charset="0"/>
              </a:rPr>
              <a:t>Α </a:t>
            </a:r>
            <a:r>
              <a:rPr lang="el-GR" altLang="ru-RU" sz="1800" b="1" i="1">
                <a:solidFill>
                  <a:srgbClr val="FF0066"/>
                </a:solidFill>
                <a:latin typeface="Times New Roman" panose="02020603050405020304" pitchFamily="18" charset="0"/>
                <a:cs typeface="Times New Roman" panose="02020603050405020304" pitchFamily="18" charset="0"/>
              </a:rPr>
              <a:t>-</a:t>
            </a:r>
            <a:r>
              <a:rPr lang="el-GR" altLang="ru-RU" sz="1800" b="1" i="1">
                <a:solidFill>
                  <a:srgbClr val="002060"/>
                </a:solidFill>
                <a:latin typeface="Times New Roman" panose="02020603050405020304" pitchFamily="18" charset="0"/>
                <a:cs typeface="Times New Roman" panose="02020603050405020304" pitchFamily="18" charset="0"/>
              </a:rPr>
              <a:t> </a:t>
            </a:r>
            <a:r>
              <a:rPr lang="el-GR" altLang="ru-RU" sz="1800" b="1" i="1">
                <a:solidFill>
                  <a:srgbClr val="339933"/>
                </a:solidFill>
                <a:latin typeface="Times New Roman" panose="02020603050405020304" pitchFamily="18" charset="0"/>
                <a:cs typeface="Times New Roman" panose="02020603050405020304" pitchFamily="18" charset="0"/>
              </a:rPr>
              <a:t>Σ</a:t>
            </a:r>
            <a:r>
              <a:rPr lang="el-GR" altLang="ru-RU" sz="1800" b="1" i="1">
                <a:solidFill>
                  <a:srgbClr val="C00000"/>
                </a:solidFill>
                <a:latin typeface="Times New Roman" panose="02020603050405020304" pitchFamily="18" charset="0"/>
                <a:cs typeface="Times New Roman" panose="02020603050405020304" pitchFamily="18" charset="0"/>
              </a:rPr>
              <a:t>Υ</a:t>
            </a:r>
            <a:r>
              <a:rPr lang="el-GR" altLang="ru-RU" sz="1800" b="1" i="1">
                <a:solidFill>
                  <a:srgbClr val="002060"/>
                </a:solidFill>
                <a:latin typeface="Times New Roman" panose="02020603050405020304" pitchFamily="18" charset="0"/>
                <a:cs typeface="Times New Roman" panose="02020603050405020304" pitchFamily="18" charset="0"/>
              </a:rPr>
              <a:t>Ν</a:t>
            </a:r>
            <a:r>
              <a:rPr lang="el-GR" altLang="ru-RU" sz="1800" b="1" i="1">
                <a:solidFill>
                  <a:srgbClr val="0070C0"/>
                </a:solidFill>
                <a:latin typeface="Times New Roman" panose="02020603050405020304" pitchFamily="18" charset="0"/>
                <a:cs typeface="Times New Roman" panose="02020603050405020304" pitchFamily="18" charset="0"/>
              </a:rPr>
              <a:t>Ε</a:t>
            </a:r>
            <a:r>
              <a:rPr lang="el-GR" altLang="ru-RU" sz="1800" b="1" i="1">
                <a:solidFill>
                  <a:srgbClr val="C00000"/>
                </a:solidFill>
                <a:latin typeface="Times New Roman" panose="02020603050405020304" pitchFamily="18" charset="0"/>
                <a:cs typeface="Times New Roman" panose="02020603050405020304" pitchFamily="18" charset="0"/>
              </a:rPr>
              <a:t>Π</a:t>
            </a:r>
            <a:r>
              <a:rPr lang="el-GR" altLang="ru-RU" sz="1800" b="1" i="1">
                <a:solidFill>
                  <a:srgbClr val="339933"/>
                </a:solidFill>
                <a:latin typeface="Times New Roman" panose="02020603050405020304" pitchFamily="18" charset="0"/>
                <a:cs typeface="Times New Roman" panose="02020603050405020304" pitchFamily="18" charset="0"/>
              </a:rPr>
              <a:t>Ε</a:t>
            </a:r>
            <a:r>
              <a:rPr lang="el-GR" altLang="ru-RU" sz="1800" b="1" i="1">
                <a:solidFill>
                  <a:srgbClr val="002060"/>
                </a:solidFill>
                <a:latin typeface="Times New Roman" panose="02020603050405020304" pitchFamily="18" charset="0"/>
                <a:cs typeface="Times New Roman" panose="02020603050405020304" pitchFamily="18" charset="0"/>
              </a:rPr>
              <a:t>Ι</a:t>
            </a:r>
            <a:r>
              <a:rPr lang="el-GR" altLang="ru-RU" sz="1800" b="1" i="1">
                <a:solidFill>
                  <a:srgbClr val="FF0066"/>
                </a:solidFill>
                <a:latin typeface="Times New Roman" panose="02020603050405020304" pitchFamily="18" charset="0"/>
                <a:cs typeface="Times New Roman" panose="02020603050405020304" pitchFamily="18" charset="0"/>
              </a:rPr>
              <a:t>Α</a:t>
            </a:r>
            <a:r>
              <a:rPr lang="el-GR" altLang="ru-RU" sz="1800" b="1" i="1">
                <a:solidFill>
                  <a:srgbClr val="0000CC"/>
                </a:solidFill>
                <a:latin typeface="Times New Roman" panose="02020603050405020304" pitchFamily="18" charset="0"/>
                <a:cs typeface="Times New Roman" panose="02020603050405020304" pitchFamily="18" charset="0"/>
              </a:rPr>
              <a:t> – </a:t>
            </a:r>
            <a:r>
              <a:rPr lang="el-GR" altLang="ru-RU" sz="1800" b="1" i="1">
                <a:solidFill>
                  <a:srgbClr val="C00000"/>
                </a:solidFill>
                <a:latin typeface="Times New Roman" panose="02020603050405020304" pitchFamily="18" charset="0"/>
                <a:cs typeface="Times New Roman" panose="02020603050405020304" pitchFamily="18" charset="0"/>
              </a:rPr>
              <a:t>Ε</a:t>
            </a:r>
            <a:r>
              <a:rPr lang="el-GR" altLang="ru-RU" sz="1800" b="1" i="1">
                <a:solidFill>
                  <a:srgbClr val="0000FF"/>
                </a:solidFill>
                <a:latin typeface="Times New Roman" panose="02020603050405020304" pitchFamily="18" charset="0"/>
                <a:cs typeface="Times New Roman" panose="02020603050405020304" pitchFamily="18" charset="0"/>
              </a:rPr>
              <a:t>Ν</a:t>
            </a:r>
            <a:r>
              <a:rPr lang="el-GR" altLang="ru-RU" sz="1800" b="1" i="1">
                <a:solidFill>
                  <a:srgbClr val="000099"/>
                </a:solidFill>
                <a:latin typeface="Times New Roman" panose="02020603050405020304" pitchFamily="18" charset="0"/>
                <a:cs typeface="Times New Roman" panose="02020603050405020304" pitchFamily="18" charset="0"/>
              </a:rPr>
              <a:t>Δ</a:t>
            </a:r>
            <a:r>
              <a:rPr lang="el-GR" altLang="ru-RU" sz="1800" b="1" i="1">
                <a:solidFill>
                  <a:srgbClr val="C00000"/>
                </a:solidFill>
                <a:latin typeface="Times New Roman" panose="02020603050405020304" pitchFamily="18" charset="0"/>
                <a:cs typeface="Times New Roman" panose="02020603050405020304" pitchFamily="18" charset="0"/>
              </a:rPr>
              <a:t>Ε</a:t>
            </a:r>
            <a:r>
              <a:rPr lang="el-GR" altLang="ru-RU" sz="1800" b="1" i="1">
                <a:solidFill>
                  <a:srgbClr val="FF0066"/>
                </a:solidFill>
                <a:latin typeface="Times New Roman" panose="02020603050405020304" pitchFamily="18" charset="0"/>
                <a:cs typeface="Times New Roman" panose="02020603050405020304" pitchFamily="18" charset="0"/>
              </a:rPr>
              <a:t>Λ</a:t>
            </a:r>
            <a:r>
              <a:rPr lang="el-GR" altLang="ru-RU" sz="1800" b="1" i="1">
                <a:solidFill>
                  <a:srgbClr val="002060"/>
                </a:solidFill>
                <a:latin typeface="Times New Roman" panose="02020603050405020304" pitchFamily="18" charset="0"/>
                <a:cs typeface="Times New Roman" panose="02020603050405020304" pitchFamily="18" charset="0"/>
              </a:rPr>
              <a:t>Ε</a:t>
            </a:r>
            <a:r>
              <a:rPr lang="el-GR" altLang="ru-RU" sz="1800" b="1" i="1">
                <a:solidFill>
                  <a:srgbClr val="339933"/>
                </a:solidFill>
                <a:latin typeface="Times New Roman" panose="02020603050405020304" pitchFamily="18" charset="0"/>
                <a:cs typeface="Times New Roman" panose="02020603050405020304" pitchFamily="18" charset="0"/>
              </a:rPr>
              <a:t>Χ</a:t>
            </a:r>
            <a:r>
              <a:rPr lang="el-GR" altLang="ru-RU" sz="1800" b="1" i="1">
                <a:solidFill>
                  <a:srgbClr val="C00000"/>
                </a:solidFill>
                <a:latin typeface="Times New Roman" panose="02020603050405020304" pitchFamily="18" charset="0"/>
                <a:cs typeface="Times New Roman" panose="02020603050405020304" pitchFamily="18" charset="0"/>
              </a:rPr>
              <a:t>Ε</a:t>
            </a:r>
            <a:r>
              <a:rPr lang="el-GR" altLang="ru-RU" sz="1800" b="1" i="1">
                <a:solidFill>
                  <a:srgbClr val="002060"/>
                </a:solidFill>
                <a:latin typeface="Times New Roman" panose="02020603050405020304" pitchFamily="18" charset="0"/>
                <a:cs typeface="Times New Roman" panose="02020603050405020304" pitchFamily="18" charset="0"/>
              </a:rPr>
              <a:t>Ι</a:t>
            </a:r>
            <a:r>
              <a:rPr lang="el-GR" altLang="ru-RU" sz="1800" b="1" i="1">
                <a:solidFill>
                  <a:srgbClr val="C00000"/>
                </a:solidFill>
                <a:latin typeface="Times New Roman" panose="02020603050405020304" pitchFamily="18" charset="0"/>
                <a:cs typeface="Times New Roman" panose="02020603050405020304" pitchFamily="18" charset="0"/>
              </a:rPr>
              <a:t>Α -</a:t>
            </a:r>
            <a:r>
              <a:rPr lang="el-GR" altLang="ru-RU" sz="1800" b="1" i="1">
                <a:solidFill>
                  <a:srgbClr val="339933"/>
                </a:solidFill>
                <a:latin typeface="Times New Roman" panose="02020603050405020304" pitchFamily="18" charset="0"/>
                <a:cs typeface="Times New Roman" panose="02020603050405020304" pitchFamily="18" charset="0"/>
              </a:rPr>
              <a:t>Π</a:t>
            </a:r>
            <a:r>
              <a:rPr lang="el-GR" altLang="ru-RU" sz="1800" b="1" i="1">
                <a:solidFill>
                  <a:srgbClr val="FF0066"/>
                </a:solidFill>
                <a:latin typeface="Times New Roman" panose="02020603050405020304" pitchFamily="18" charset="0"/>
                <a:cs typeface="Times New Roman" panose="02020603050405020304" pitchFamily="18" charset="0"/>
              </a:rPr>
              <a:t>Ι</a:t>
            </a:r>
            <a:r>
              <a:rPr lang="el-GR" altLang="ru-RU" sz="1800" b="1" i="1">
                <a:solidFill>
                  <a:srgbClr val="002060"/>
                </a:solidFill>
                <a:latin typeface="Times New Roman" panose="02020603050405020304" pitchFamily="18" charset="0"/>
                <a:cs typeface="Times New Roman" panose="02020603050405020304" pitchFamily="18" charset="0"/>
              </a:rPr>
              <a:t>Σ</a:t>
            </a:r>
            <a:r>
              <a:rPr lang="el-GR" altLang="ru-RU" sz="1800" b="1" i="1">
                <a:solidFill>
                  <a:srgbClr val="FF0066"/>
                </a:solidFill>
                <a:latin typeface="Times New Roman" panose="02020603050405020304" pitchFamily="18" charset="0"/>
                <a:cs typeface="Times New Roman" panose="02020603050405020304" pitchFamily="18" charset="0"/>
              </a:rPr>
              <a:t>Τ</a:t>
            </a:r>
            <a:r>
              <a:rPr lang="el-GR" altLang="ru-RU" sz="1800" b="1" i="1">
                <a:solidFill>
                  <a:srgbClr val="339933"/>
                </a:solidFill>
                <a:latin typeface="Times New Roman" panose="02020603050405020304" pitchFamily="18" charset="0"/>
                <a:cs typeface="Times New Roman" panose="02020603050405020304" pitchFamily="18" charset="0"/>
              </a:rPr>
              <a:t>Η</a:t>
            </a:r>
            <a:r>
              <a:rPr lang="el-GR" altLang="ru-RU" sz="1800" b="1" i="1">
                <a:solidFill>
                  <a:srgbClr val="002060"/>
                </a:solidFill>
                <a:latin typeface="Times New Roman" panose="02020603050405020304" pitchFamily="18" charset="0"/>
                <a:cs typeface="Times New Roman" panose="02020603050405020304" pitchFamily="18" charset="0"/>
              </a:rPr>
              <a:t>- </a:t>
            </a:r>
            <a:r>
              <a:rPr lang="el-GR" altLang="ru-RU" sz="1800" b="1" i="1">
                <a:solidFill>
                  <a:srgbClr val="FF0066"/>
                </a:solidFill>
                <a:latin typeface="Times New Roman" panose="02020603050405020304" pitchFamily="18" charset="0"/>
                <a:cs typeface="Times New Roman" panose="02020603050405020304" pitchFamily="18" charset="0"/>
              </a:rPr>
              <a:t>Α</a:t>
            </a:r>
            <a:r>
              <a:rPr lang="el-GR" altLang="ru-RU" sz="1800" b="1" i="1">
                <a:solidFill>
                  <a:srgbClr val="002060"/>
                </a:solidFill>
                <a:latin typeface="Times New Roman" panose="02020603050405020304" pitchFamily="18" charset="0"/>
                <a:cs typeface="Times New Roman" panose="02020603050405020304" pitchFamily="18" charset="0"/>
              </a:rPr>
              <a:t>Φ</a:t>
            </a:r>
            <a:r>
              <a:rPr lang="el-GR" altLang="ru-RU" sz="1800" b="1" i="1">
                <a:solidFill>
                  <a:srgbClr val="339933"/>
                </a:solidFill>
                <a:latin typeface="Times New Roman" panose="02020603050405020304" pitchFamily="18" charset="0"/>
                <a:cs typeface="Times New Roman" panose="02020603050405020304" pitchFamily="18" charset="0"/>
              </a:rPr>
              <a:t>Ο</a:t>
            </a:r>
            <a:r>
              <a:rPr lang="el-GR" altLang="ru-RU" sz="1800" b="1" i="1">
                <a:solidFill>
                  <a:srgbClr val="3333FF"/>
                </a:solidFill>
                <a:latin typeface="Times New Roman" panose="02020603050405020304" pitchFamily="18" charset="0"/>
                <a:cs typeface="Times New Roman" panose="02020603050405020304" pitchFamily="18" charset="0"/>
              </a:rPr>
              <a:t>Σ</a:t>
            </a:r>
            <a:r>
              <a:rPr lang="el-GR" altLang="ru-RU" sz="1800" b="1" i="1">
                <a:solidFill>
                  <a:srgbClr val="C00000"/>
                </a:solidFill>
                <a:latin typeface="Times New Roman" panose="02020603050405020304" pitchFamily="18" charset="0"/>
                <a:cs typeface="Times New Roman" panose="02020603050405020304" pitchFamily="18" charset="0"/>
              </a:rPr>
              <a:t>Ι</a:t>
            </a:r>
            <a:r>
              <a:rPr lang="el-GR" altLang="ru-RU" sz="1800" b="1" i="1">
                <a:solidFill>
                  <a:srgbClr val="002060"/>
                </a:solidFill>
                <a:latin typeface="Times New Roman" panose="02020603050405020304" pitchFamily="18" charset="0"/>
                <a:cs typeface="Times New Roman" panose="02020603050405020304" pitchFamily="18" charset="0"/>
              </a:rPr>
              <a:t>Ω</a:t>
            </a:r>
            <a:r>
              <a:rPr lang="el-GR" altLang="ru-RU" sz="1800" b="1" i="1">
                <a:solidFill>
                  <a:srgbClr val="0070C0"/>
                </a:solidFill>
                <a:latin typeface="Times New Roman" panose="02020603050405020304" pitchFamily="18" charset="0"/>
                <a:cs typeface="Times New Roman" panose="02020603050405020304" pitchFamily="18" charset="0"/>
              </a:rPr>
              <a:t>Σ</a:t>
            </a:r>
            <a:r>
              <a:rPr lang="el-GR" altLang="ru-RU" sz="1800" b="1" i="1">
                <a:solidFill>
                  <a:srgbClr val="C00000"/>
                </a:solidFill>
                <a:latin typeface="Times New Roman" panose="02020603050405020304" pitchFamily="18" charset="0"/>
                <a:cs typeface="Times New Roman" panose="02020603050405020304" pitchFamily="18" charset="0"/>
              </a:rPr>
              <a:t>Η στο ΩΡΑΙΟ, το ΑΛΗΘΙΝΟ, το ΑΓΑΘΟ, το ΕΝΑΡΕΤΟ</a:t>
            </a:r>
            <a:r>
              <a:rPr lang="el-GR" altLang="ru-RU" sz="1800" b="1" i="1">
                <a:solidFill>
                  <a:srgbClr val="FF0066"/>
                </a:solidFill>
                <a:latin typeface="Times New Roman" panose="02020603050405020304" pitchFamily="18" charset="0"/>
                <a:cs typeface="Times New Roman" panose="02020603050405020304" pitchFamily="18" charset="0"/>
              </a:rPr>
              <a:t> </a:t>
            </a:r>
            <a:r>
              <a:rPr lang="el-GR" altLang="ru-RU" sz="1800" b="1" i="1">
                <a:solidFill>
                  <a:srgbClr val="0000CC"/>
                </a:solidFill>
                <a:latin typeface="Times New Roman" panose="02020603050405020304" pitchFamily="18" charset="0"/>
                <a:cs typeface="Times New Roman" panose="02020603050405020304" pitchFamily="18" charset="0"/>
              </a:rPr>
              <a:t>!</a:t>
            </a:r>
            <a:r>
              <a:rPr lang="el-GR" altLang="ru-RU" sz="1800" b="1" i="1">
                <a:solidFill>
                  <a:srgbClr val="C00000"/>
                </a:solidFill>
                <a:latin typeface="Times New Roman" panose="02020603050405020304" pitchFamily="18" charset="0"/>
                <a:cs typeface="Times New Roman" panose="02020603050405020304" pitchFamily="18" charset="0"/>
              </a:rPr>
              <a:t>!</a:t>
            </a:r>
            <a:r>
              <a:rPr lang="el-GR" altLang="ru-RU" sz="1800" b="1" i="1">
                <a:solidFill>
                  <a:srgbClr val="0000CC"/>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el-GR" altLang="ru-RU" sz="1800" b="1" i="1">
                <a:solidFill>
                  <a:srgbClr val="0000FF"/>
                </a:solidFill>
                <a:latin typeface="Times New Roman" panose="02020603050405020304" pitchFamily="18" charset="0"/>
                <a:cs typeface="Times New Roman" panose="02020603050405020304" pitchFamily="18" charset="0"/>
              </a:rPr>
              <a:t>ΑΡΜΟΝΙΚΗ ΣΥΝΥΠΑΡΞΗ ΜΟΡΦΗΣ &amp; ΠΕΡΙΕΓΧΟΜΕΝΟΥ </a:t>
            </a:r>
            <a:r>
              <a:rPr lang="el-GR" altLang="ru-RU" sz="1800" b="1" i="1">
                <a:solidFill>
                  <a:srgbClr val="C00000"/>
                </a:solidFill>
                <a:latin typeface="Times New Roman" panose="02020603050405020304" pitchFamily="18" charset="0"/>
                <a:cs typeface="Times New Roman" panose="02020603050405020304" pitchFamily="18" charset="0"/>
              </a:rPr>
              <a:t>!</a:t>
            </a:r>
            <a:r>
              <a:rPr lang="el-GR" altLang="ru-RU" sz="1800" b="1" i="1">
                <a:solidFill>
                  <a:srgbClr val="0000FF"/>
                </a:solidFill>
                <a:latin typeface="Times New Roman" panose="02020603050405020304" pitchFamily="18" charset="0"/>
                <a:cs typeface="Times New Roman" panose="02020603050405020304" pitchFamily="18" charset="0"/>
              </a:rPr>
              <a:t>!</a:t>
            </a:r>
            <a:r>
              <a:rPr lang="el-GR" altLang="ru-RU" sz="1800" b="1" i="1">
                <a:solidFill>
                  <a:srgbClr val="C00000"/>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ru-RU" altLang="ru-RU" sz="1800" b="1" i="1">
                <a:solidFill>
                  <a:srgbClr val="C00000"/>
                </a:solidFill>
                <a:latin typeface="Times New Roman" panose="02020603050405020304" pitchFamily="18" charset="0"/>
                <a:cs typeface="Times New Roman" panose="02020603050405020304" pitchFamily="18" charset="0"/>
              </a:rPr>
              <a:t>  </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el-GR" altLang="ru-RU" sz="1800" b="1" i="1">
                <a:solidFill>
                  <a:srgbClr val="002060"/>
                </a:solidFill>
                <a:latin typeface="Times New Roman" panose="02020603050405020304" pitchFamily="18" charset="0"/>
                <a:cs typeface="Times New Roman" panose="02020603050405020304" pitchFamily="18" charset="0"/>
              </a:rPr>
              <a:t>Κ</a:t>
            </a:r>
            <a:r>
              <a:rPr lang="el-GR" altLang="ru-RU" sz="1800" b="1" i="1">
                <a:solidFill>
                  <a:srgbClr val="FF0066"/>
                </a:solidFill>
                <a:latin typeface="Times New Roman" panose="02020603050405020304" pitchFamily="18" charset="0"/>
                <a:cs typeface="Times New Roman" panose="02020603050405020304" pitchFamily="18" charset="0"/>
              </a:rPr>
              <a:t>Ε</a:t>
            </a:r>
            <a:r>
              <a:rPr lang="el-GR" altLang="ru-RU" sz="1800" b="1" i="1">
                <a:solidFill>
                  <a:srgbClr val="002060"/>
                </a:solidFill>
                <a:latin typeface="Times New Roman" panose="02020603050405020304" pitchFamily="18" charset="0"/>
                <a:cs typeface="Times New Roman" panose="02020603050405020304" pitchFamily="18" charset="0"/>
              </a:rPr>
              <a:t>Ν</a:t>
            </a:r>
            <a:r>
              <a:rPr lang="el-GR" altLang="ru-RU" sz="1800" b="1" i="1">
                <a:solidFill>
                  <a:srgbClr val="339933"/>
                </a:solidFill>
                <a:latin typeface="Times New Roman" panose="02020603050405020304" pitchFamily="18" charset="0"/>
                <a:cs typeface="Times New Roman" panose="02020603050405020304" pitchFamily="18" charset="0"/>
              </a:rPr>
              <a:t>Τ</a:t>
            </a:r>
            <a:r>
              <a:rPr lang="el-GR" altLang="ru-RU" sz="1800" b="1" i="1">
                <a:solidFill>
                  <a:srgbClr val="C00000"/>
                </a:solidFill>
                <a:latin typeface="Times New Roman" panose="02020603050405020304" pitchFamily="18" charset="0"/>
                <a:cs typeface="Times New Roman" panose="02020603050405020304" pitchFamily="18" charset="0"/>
              </a:rPr>
              <a:t>Ρ</a:t>
            </a:r>
            <a:r>
              <a:rPr lang="el-GR" altLang="ru-RU" sz="1800" b="1" i="1">
                <a:solidFill>
                  <a:srgbClr val="002060"/>
                </a:solidFill>
                <a:latin typeface="Times New Roman" panose="02020603050405020304" pitchFamily="18" charset="0"/>
                <a:cs typeface="Times New Roman" panose="02020603050405020304" pitchFamily="18" charset="0"/>
              </a:rPr>
              <a:t>Ο </a:t>
            </a:r>
            <a:r>
              <a:rPr lang="el-GR" altLang="ru-RU" sz="1800" b="1" i="1">
                <a:solidFill>
                  <a:srgbClr val="FF0066"/>
                </a:solidFill>
                <a:latin typeface="Times New Roman" panose="02020603050405020304" pitchFamily="18" charset="0"/>
                <a:cs typeface="Times New Roman" panose="02020603050405020304" pitchFamily="18" charset="0"/>
              </a:rPr>
              <a:t>Ε</a:t>
            </a:r>
            <a:r>
              <a:rPr lang="el-GR" altLang="ru-RU" sz="1800" b="1" i="1">
                <a:solidFill>
                  <a:srgbClr val="002060"/>
                </a:solidFill>
                <a:latin typeface="Times New Roman" panose="02020603050405020304" pitchFamily="18" charset="0"/>
                <a:cs typeface="Times New Roman" panose="02020603050405020304" pitchFamily="18" charset="0"/>
              </a:rPr>
              <a:t>Λ</a:t>
            </a:r>
            <a:r>
              <a:rPr lang="el-GR" altLang="ru-RU" sz="1800" b="1" i="1">
                <a:solidFill>
                  <a:srgbClr val="339933"/>
                </a:solidFill>
                <a:latin typeface="Times New Roman" panose="02020603050405020304" pitchFamily="18" charset="0"/>
                <a:cs typeface="Times New Roman" panose="02020603050405020304" pitchFamily="18" charset="0"/>
              </a:rPr>
              <a:t>Λ</a:t>
            </a:r>
            <a:r>
              <a:rPr lang="el-GR" altLang="ru-RU" sz="1800" b="1" i="1">
                <a:solidFill>
                  <a:srgbClr val="C00000"/>
                </a:solidFill>
                <a:latin typeface="Times New Roman" panose="02020603050405020304" pitchFamily="18" charset="0"/>
                <a:cs typeface="Times New Roman" panose="02020603050405020304" pitchFamily="18" charset="0"/>
              </a:rPr>
              <a:t>Η</a:t>
            </a:r>
            <a:r>
              <a:rPr lang="el-GR" altLang="ru-RU" sz="1800" b="1" i="1">
                <a:solidFill>
                  <a:srgbClr val="002060"/>
                </a:solidFill>
                <a:latin typeface="Times New Roman" panose="02020603050405020304" pitchFamily="18" charset="0"/>
                <a:cs typeface="Times New Roman" panose="02020603050405020304" pitchFamily="18" charset="0"/>
              </a:rPr>
              <a:t>Ν</a:t>
            </a:r>
            <a:r>
              <a:rPr lang="el-GR" altLang="ru-RU" sz="1800" b="1" i="1">
                <a:solidFill>
                  <a:srgbClr val="0070C0"/>
                </a:solidFill>
                <a:latin typeface="Times New Roman" panose="02020603050405020304" pitchFamily="18" charset="0"/>
                <a:cs typeface="Times New Roman" panose="02020603050405020304" pitchFamily="18" charset="0"/>
              </a:rPr>
              <a:t>Ι</a:t>
            </a:r>
            <a:r>
              <a:rPr lang="el-GR" altLang="ru-RU" sz="1800" b="1" i="1">
                <a:solidFill>
                  <a:srgbClr val="C00000"/>
                </a:solidFill>
                <a:latin typeface="Times New Roman" panose="02020603050405020304" pitchFamily="18" charset="0"/>
                <a:cs typeface="Times New Roman" panose="02020603050405020304" pitchFamily="18" charset="0"/>
              </a:rPr>
              <a:t>Κ</a:t>
            </a:r>
            <a:r>
              <a:rPr lang="el-GR" altLang="ru-RU" sz="1800" b="1" i="1">
                <a:solidFill>
                  <a:srgbClr val="339933"/>
                </a:solidFill>
                <a:latin typeface="Times New Roman" panose="02020603050405020304" pitchFamily="18" charset="0"/>
                <a:cs typeface="Times New Roman" panose="02020603050405020304" pitchFamily="18" charset="0"/>
              </a:rPr>
              <a:t>Ο</a:t>
            </a:r>
            <a:r>
              <a:rPr lang="el-GR" altLang="ru-RU" sz="1800" b="1" i="1">
                <a:solidFill>
                  <a:srgbClr val="002060"/>
                </a:solidFill>
                <a:latin typeface="Times New Roman" panose="02020603050405020304" pitchFamily="18" charset="0"/>
                <a:cs typeface="Times New Roman" panose="02020603050405020304" pitchFamily="18" charset="0"/>
              </a:rPr>
              <a:t>Υ </a:t>
            </a:r>
            <a:r>
              <a:rPr lang="el-GR" altLang="ru-RU" sz="1800" b="1" i="1">
                <a:solidFill>
                  <a:srgbClr val="FF0066"/>
                </a:solidFill>
                <a:latin typeface="Times New Roman" panose="02020603050405020304" pitchFamily="18" charset="0"/>
                <a:cs typeface="Times New Roman" panose="02020603050405020304" pitchFamily="18" charset="0"/>
              </a:rPr>
              <a:t>Π</a:t>
            </a:r>
            <a:r>
              <a:rPr lang="el-GR" altLang="ru-RU" sz="1800" b="1" i="1">
                <a:solidFill>
                  <a:srgbClr val="0000CC"/>
                </a:solidFill>
                <a:latin typeface="Times New Roman" panose="02020603050405020304" pitchFamily="18" charset="0"/>
                <a:cs typeface="Times New Roman" panose="02020603050405020304" pitchFamily="18" charset="0"/>
              </a:rPr>
              <a:t>Ο</a:t>
            </a:r>
            <a:r>
              <a:rPr lang="el-GR" altLang="ru-RU" sz="1800" b="1" i="1">
                <a:solidFill>
                  <a:srgbClr val="C00000"/>
                </a:solidFill>
                <a:latin typeface="Times New Roman" panose="02020603050405020304" pitchFamily="18" charset="0"/>
                <a:cs typeface="Times New Roman" panose="02020603050405020304" pitchFamily="18" charset="0"/>
              </a:rPr>
              <a:t>Λ</a:t>
            </a:r>
            <a:r>
              <a:rPr lang="el-GR" altLang="ru-RU" sz="1800" b="1" i="1">
                <a:solidFill>
                  <a:srgbClr val="0000FF"/>
                </a:solidFill>
                <a:latin typeface="Times New Roman" panose="02020603050405020304" pitchFamily="18" charset="0"/>
                <a:cs typeface="Times New Roman" panose="02020603050405020304" pitchFamily="18" charset="0"/>
              </a:rPr>
              <a:t>Ι</a:t>
            </a:r>
            <a:r>
              <a:rPr lang="el-GR" altLang="ru-RU" sz="1800" b="1" i="1">
                <a:solidFill>
                  <a:srgbClr val="000099"/>
                </a:solidFill>
                <a:latin typeface="Times New Roman" panose="02020603050405020304" pitchFamily="18" charset="0"/>
                <a:cs typeface="Times New Roman" panose="02020603050405020304" pitchFamily="18" charset="0"/>
              </a:rPr>
              <a:t>Τ</a:t>
            </a:r>
            <a:r>
              <a:rPr lang="el-GR" altLang="ru-RU" sz="1800" b="1" i="1">
                <a:solidFill>
                  <a:srgbClr val="0070C0"/>
                </a:solidFill>
                <a:latin typeface="Times New Roman" panose="02020603050405020304" pitchFamily="18" charset="0"/>
                <a:cs typeface="Times New Roman" panose="02020603050405020304" pitchFamily="18" charset="0"/>
              </a:rPr>
              <a:t>Ι</a:t>
            </a:r>
            <a:r>
              <a:rPr lang="el-GR" altLang="ru-RU" sz="1800" b="1" i="1">
                <a:solidFill>
                  <a:srgbClr val="000099"/>
                </a:solidFill>
                <a:latin typeface="Times New Roman" panose="02020603050405020304" pitchFamily="18" charset="0"/>
                <a:cs typeface="Times New Roman" panose="02020603050405020304" pitchFamily="18" charset="0"/>
              </a:rPr>
              <a:t>Σ</a:t>
            </a:r>
            <a:r>
              <a:rPr lang="el-GR" altLang="ru-RU" sz="1800" b="1" i="1">
                <a:solidFill>
                  <a:srgbClr val="C00000"/>
                </a:solidFill>
                <a:latin typeface="Times New Roman" panose="02020603050405020304" pitchFamily="18" charset="0"/>
                <a:cs typeface="Times New Roman" panose="02020603050405020304" pitchFamily="18" charset="0"/>
              </a:rPr>
              <a:t>Μ</a:t>
            </a:r>
            <a:r>
              <a:rPr lang="el-GR" altLang="ru-RU" sz="1800" b="1" i="1">
                <a:solidFill>
                  <a:srgbClr val="FF0066"/>
                </a:solidFill>
                <a:latin typeface="Times New Roman" panose="02020603050405020304" pitchFamily="18" charset="0"/>
                <a:cs typeface="Times New Roman" panose="02020603050405020304" pitchFamily="18" charset="0"/>
              </a:rPr>
              <a:t>Ο</a:t>
            </a:r>
            <a:r>
              <a:rPr lang="el-GR" altLang="ru-RU" sz="1800" b="1" i="1">
                <a:solidFill>
                  <a:srgbClr val="002060"/>
                </a:solidFill>
                <a:latin typeface="Times New Roman" panose="02020603050405020304" pitchFamily="18" charset="0"/>
                <a:cs typeface="Times New Roman" panose="02020603050405020304" pitchFamily="18" charset="0"/>
              </a:rPr>
              <a:t>Υ</a:t>
            </a:r>
            <a:r>
              <a:rPr lang="el-GR" altLang="ru-RU" sz="1800" b="1" i="1">
                <a:solidFill>
                  <a:srgbClr val="FF0066"/>
                </a:solidFill>
                <a:latin typeface="Times New Roman" panose="02020603050405020304" pitchFamily="18" charset="0"/>
                <a:cs typeface="Times New Roman" panose="02020603050405020304" pitchFamily="18" charset="0"/>
              </a:rPr>
              <a:t> </a:t>
            </a:r>
            <a:r>
              <a:rPr lang="el-GR" altLang="ru-RU" sz="1800" b="1" i="1">
                <a:solidFill>
                  <a:srgbClr val="0000CC"/>
                </a:solidFill>
                <a:latin typeface="Times New Roman" panose="02020603050405020304" pitchFamily="18" charset="0"/>
                <a:cs typeface="Times New Roman" panose="02020603050405020304" pitchFamily="18" charset="0"/>
              </a:rPr>
              <a:t>!</a:t>
            </a:r>
            <a:r>
              <a:rPr lang="el-GR" altLang="ru-RU" sz="1800" b="1" i="1">
                <a:solidFill>
                  <a:srgbClr val="C00000"/>
                </a:solidFill>
                <a:latin typeface="Times New Roman" panose="02020603050405020304" pitchFamily="18" charset="0"/>
                <a:cs typeface="Times New Roman" panose="02020603050405020304" pitchFamily="18" charset="0"/>
              </a:rPr>
              <a:t>!</a:t>
            </a:r>
            <a:r>
              <a:rPr lang="el-GR" altLang="ru-RU" sz="1800" b="1" i="1">
                <a:solidFill>
                  <a:srgbClr val="0000CC"/>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spcBef>
                <a:spcPct val="0"/>
              </a:spcBef>
              <a:buFontTx/>
              <a:buNone/>
            </a:pPr>
            <a:r>
              <a:rPr lang="el-GR" altLang="ru-RU" sz="1800" b="1" i="1">
                <a:solidFill>
                  <a:srgbClr val="002060"/>
                </a:solidFill>
                <a:latin typeface="Times New Roman" panose="02020603050405020304" pitchFamily="18" charset="0"/>
                <a:cs typeface="Times New Roman" panose="02020603050405020304" pitchFamily="18" charset="0"/>
              </a:rPr>
              <a:t>Χ</a:t>
            </a:r>
            <a:r>
              <a:rPr lang="el-GR" altLang="ru-RU" sz="1800" b="1" i="1">
                <a:solidFill>
                  <a:srgbClr val="FF0066"/>
                </a:solidFill>
                <a:latin typeface="Times New Roman" panose="02020603050405020304" pitchFamily="18" charset="0"/>
                <a:cs typeface="Times New Roman" panose="02020603050405020304" pitchFamily="18" charset="0"/>
              </a:rPr>
              <a:t>Ρ</a:t>
            </a:r>
            <a:r>
              <a:rPr lang="el-GR" altLang="ru-RU" sz="1800" b="1" i="1">
                <a:solidFill>
                  <a:srgbClr val="002060"/>
                </a:solidFill>
                <a:latin typeface="Times New Roman" panose="02020603050405020304" pitchFamily="18" charset="0"/>
                <a:cs typeface="Times New Roman" panose="02020603050405020304" pitchFamily="18" charset="0"/>
              </a:rPr>
              <a:t>Η</a:t>
            </a:r>
            <a:r>
              <a:rPr lang="el-GR" altLang="ru-RU" sz="1800" b="1" i="1">
                <a:solidFill>
                  <a:srgbClr val="0000FF"/>
                </a:solidFill>
                <a:latin typeface="Times New Roman" panose="02020603050405020304" pitchFamily="18" charset="0"/>
                <a:cs typeface="Times New Roman" panose="02020603050405020304" pitchFamily="18" charset="0"/>
              </a:rPr>
              <a:t>Σ</a:t>
            </a:r>
            <a:r>
              <a:rPr lang="el-GR" altLang="ru-RU" sz="1800" b="1" i="1">
                <a:solidFill>
                  <a:srgbClr val="C00000"/>
                </a:solidFill>
                <a:latin typeface="Times New Roman" panose="02020603050405020304" pitchFamily="18" charset="0"/>
                <a:cs typeface="Times New Roman" panose="02020603050405020304" pitchFamily="18" charset="0"/>
              </a:rPr>
              <a:t>Ι</a:t>
            </a:r>
            <a:r>
              <a:rPr lang="el-GR" altLang="ru-RU" sz="1800" b="1" i="1">
                <a:solidFill>
                  <a:srgbClr val="002060"/>
                </a:solidFill>
                <a:latin typeface="Times New Roman" panose="02020603050405020304" pitchFamily="18" charset="0"/>
                <a:cs typeface="Times New Roman" panose="02020603050405020304" pitchFamily="18" charset="0"/>
              </a:rPr>
              <a:t>Μ</a:t>
            </a:r>
            <a:r>
              <a:rPr lang="el-GR" altLang="ru-RU" sz="1800" b="1" i="1">
                <a:solidFill>
                  <a:srgbClr val="FF0066"/>
                </a:solidFill>
                <a:latin typeface="Times New Roman" panose="02020603050405020304" pitchFamily="18" charset="0"/>
                <a:cs typeface="Times New Roman" panose="02020603050405020304" pitchFamily="18" charset="0"/>
              </a:rPr>
              <a:t>Η</a:t>
            </a:r>
            <a:r>
              <a:rPr lang="el-GR" altLang="ru-RU" sz="1800" b="1" i="1">
                <a:solidFill>
                  <a:srgbClr val="C00000"/>
                </a:solidFill>
                <a:latin typeface="Times New Roman" panose="02020603050405020304" pitchFamily="18" charset="0"/>
                <a:cs typeface="Times New Roman" panose="02020603050405020304" pitchFamily="18" charset="0"/>
              </a:rPr>
              <a:t>-</a:t>
            </a:r>
            <a:r>
              <a:rPr lang="el-GR" altLang="ru-RU" sz="1800" b="1" i="1">
                <a:solidFill>
                  <a:srgbClr val="002060"/>
                </a:solidFill>
                <a:latin typeface="Times New Roman" panose="02020603050405020304" pitchFamily="18" charset="0"/>
                <a:cs typeface="Times New Roman" panose="02020603050405020304" pitchFamily="18" charset="0"/>
              </a:rPr>
              <a:t> Ε</a:t>
            </a:r>
            <a:r>
              <a:rPr lang="el-GR" altLang="ru-RU" sz="1800" b="1" i="1">
                <a:solidFill>
                  <a:srgbClr val="FF0066"/>
                </a:solidFill>
                <a:latin typeface="Times New Roman" panose="02020603050405020304" pitchFamily="18" charset="0"/>
                <a:cs typeface="Times New Roman" panose="02020603050405020304" pitchFamily="18" charset="0"/>
              </a:rPr>
              <a:t>Π</a:t>
            </a:r>
            <a:r>
              <a:rPr lang="el-GR" altLang="ru-RU" sz="1800" b="1" i="1">
                <a:solidFill>
                  <a:srgbClr val="002060"/>
                </a:solidFill>
                <a:latin typeface="Times New Roman" panose="02020603050405020304" pitchFamily="18" charset="0"/>
                <a:cs typeface="Times New Roman" panose="02020603050405020304" pitchFamily="18" charset="0"/>
              </a:rPr>
              <a:t>Ι</a:t>
            </a:r>
            <a:r>
              <a:rPr lang="el-GR" altLang="ru-RU" sz="1800" b="1" i="1">
                <a:solidFill>
                  <a:srgbClr val="008000"/>
                </a:solidFill>
                <a:latin typeface="Times New Roman" panose="02020603050405020304" pitchFamily="18" charset="0"/>
                <a:cs typeface="Times New Roman" panose="02020603050405020304" pitchFamily="18" charset="0"/>
              </a:rPr>
              <a:t>Κ</a:t>
            </a:r>
            <a:r>
              <a:rPr lang="ru-RU" altLang="ru-RU" sz="1800" b="1" i="1">
                <a:solidFill>
                  <a:srgbClr val="C00000"/>
                </a:solidFill>
                <a:latin typeface="Times New Roman" panose="02020603050405020304" pitchFamily="18" charset="0"/>
                <a:cs typeface="Times New Roman" panose="02020603050405020304" pitchFamily="18" charset="0"/>
              </a:rPr>
              <a:t>А</a:t>
            </a:r>
            <a:r>
              <a:rPr lang="el-GR" altLang="ru-RU" sz="1800" b="1" i="1">
                <a:solidFill>
                  <a:srgbClr val="002060"/>
                </a:solidFill>
                <a:latin typeface="Times New Roman" panose="02020603050405020304" pitchFamily="18" charset="0"/>
                <a:cs typeface="Times New Roman" panose="02020603050405020304" pitchFamily="18" charset="0"/>
              </a:rPr>
              <a:t>Ι</a:t>
            </a:r>
            <a:r>
              <a:rPr lang="el-GR" altLang="ru-RU" sz="1800" b="1" i="1">
                <a:solidFill>
                  <a:srgbClr val="FF0066"/>
                </a:solidFill>
                <a:latin typeface="Times New Roman" panose="02020603050405020304" pitchFamily="18" charset="0"/>
                <a:cs typeface="Times New Roman" panose="02020603050405020304" pitchFamily="18" charset="0"/>
              </a:rPr>
              <a:t>Ρ</a:t>
            </a:r>
            <a:r>
              <a:rPr lang="ru-RU" altLang="ru-RU" sz="1800" b="1" i="1">
                <a:solidFill>
                  <a:srgbClr val="002060"/>
                </a:solidFill>
                <a:latin typeface="Times New Roman" panose="02020603050405020304" pitchFamily="18" charset="0"/>
                <a:cs typeface="Times New Roman" panose="02020603050405020304" pitchFamily="18" charset="0"/>
              </a:rPr>
              <a:t>Н </a:t>
            </a:r>
            <a:r>
              <a:rPr lang="el-GR" altLang="ru-RU" sz="1800" b="1" i="1">
                <a:solidFill>
                  <a:srgbClr val="0000FF"/>
                </a:solidFill>
                <a:latin typeface="Times New Roman" panose="02020603050405020304" pitchFamily="18" charset="0"/>
                <a:cs typeface="Times New Roman" panose="02020603050405020304" pitchFamily="18" charset="0"/>
              </a:rPr>
              <a:t>Ε</a:t>
            </a:r>
            <a:r>
              <a:rPr lang="el-GR" altLang="ru-RU" sz="1800" b="1" i="1">
                <a:solidFill>
                  <a:srgbClr val="C00000"/>
                </a:solidFill>
                <a:latin typeface="Times New Roman" panose="02020603050405020304" pitchFamily="18" charset="0"/>
                <a:cs typeface="Times New Roman" panose="02020603050405020304" pitchFamily="18" charset="0"/>
              </a:rPr>
              <a:t>Ν</a:t>
            </a:r>
            <a:r>
              <a:rPr lang="el-GR" altLang="ru-RU" sz="1800" b="1" i="1">
                <a:solidFill>
                  <a:srgbClr val="002060"/>
                </a:solidFill>
                <a:latin typeface="Times New Roman" panose="02020603050405020304" pitchFamily="18" charset="0"/>
                <a:cs typeface="Times New Roman" panose="02020603050405020304" pitchFamily="18" charset="0"/>
              </a:rPr>
              <a:t>Η</a:t>
            </a:r>
            <a:r>
              <a:rPr lang="el-GR" altLang="ru-RU" sz="1800" b="1" i="1">
                <a:solidFill>
                  <a:srgbClr val="C00000"/>
                </a:solidFill>
                <a:latin typeface="Times New Roman" panose="02020603050405020304" pitchFamily="18" charset="0"/>
                <a:cs typeface="Times New Roman" panose="02020603050405020304" pitchFamily="18" charset="0"/>
              </a:rPr>
              <a:t>Μ</a:t>
            </a:r>
            <a:r>
              <a:rPr lang="el-GR" altLang="ru-RU" sz="1800" b="1" i="1">
                <a:solidFill>
                  <a:srgbClr val="339933"/>
                </a:solidFill>
                <a:latin typeface="Times New Roman" panose="02020603050405020304" pitchFamily="18" charset="0"/>
                <a:cs typeface="Times New Roman" panose="02020603050405020304" pitchFamily="18" charset="0"/>
              </a:rPr>
              <a:t>Ε</a:t>
            </a:r>
            <a:r>
              <a:rPr lang="el-GR" altLang="ru-RU" sz="1800" b="1" i="1">
                <a:solidFill>
                  <a:srgbClr val="FF0066"/>
                </a:solidFill>
                <a:latin typeface="Times New Roman" panose="02020603050405020304" pitchFamily="18" charset="0"/>
                <a:cs typeface="Times New Roman" panose="02020603050405020304" pitchFamily="18" charset="0"/>
              </a:rPr>
              <a:t>Ρ</a:t>
            </a:r>
            <a:r>
              <a:rPr lang="el-GR" altLang="ru-RU" sz="1800" b="1" i="1">
                <a:solidFill>
                  <a:srgbClr val="0070C0"/>
                </a:solidFill>
                <a:latin typeface="Times New Roman" panose="02020603050405020304" pitchFamily="18" charset="0"/>
                <a:cs typeface="Times New Roman" panose="02020603050405020304" pitchFamily="18" charset="0"/>
              </a:rPr>
              <a:t>Ω</a:t>
            </a:r>
            <a:r>
              <a:rPr lang="el-GR" altLang="ru-RU" sz="1800" b="1" i="1">
                <a:solidFill>
                  <a:srgbClr val="C00000"/>
                </a:solidFill>
                <a:latin typeface="Times New Roman" panose="02020603050405020304" pitchFamily="18" charset="0"/>
                <a:cs typeface="Times New Roman" panose="02020603050405020304" pitchFamily="18" charset="0"/>
              </a:rPr>
              <a:t>Σ</a:t>
            </a:r>
            <a:r>
              <a:rPr lang="el-GR" altLang="ru-RU" sz="1800" b="1" i="1">
                <a:solidFill>
                  <a:srgbClr val="0000FF"/>
                </a:solidFill>
                <a:latin typeface="Times New Roman" panose="02020603050405020304" pitchFamily="18" charset="0"/>
                <a:cs typeface="Times New Roman" panose="02020603050405020304" pitchFamily="18" charset="0"/>
              </a:rPr>
              <a:t>Η</a:t>
            </a:r>
            <a:r>
              <a:rPr lang="el-GR" altLang="ru-RU" sz="1800" b="1" i="1">
                <a:solidFill>
                  <a:srgbClr val="FF0066"/>
                </a:solidFill>
                <a:latin typeface="Times New Roman" panose="02020603050405020304" pitchFamily="18" charset="0"/>
                <a:cs typeface="Times New Roman" panose="02020603050405020304" pitchFamily="18" charset="0"/>
              </a:rPr>
              <a:t> </a:t>
            </a:r>
            <a:r>
              <a:rPr lang="el-GR" altLang="ru-RU" sz="1800" b="1" i="1">
                <a:solidFill>
                  <a:srgbClr val="002060"/>
                </a:solidFill>
                <a:latin typeface="Times New Roman" panose="02020603050405020304" pitchFamily="18" charset="0"/>
                <a:cs typeface="Times New Roman" panose="02020603050405020304" pitchFamily="18" charset="0"/>
              </a:rPr>
              <a:t>!</a:t>
            </a:r>
            <a:r>
              <a:rPr lang="el-GR" altLang="ru-RU" sz="1800" b="1" i="1">
                <a:solidFill>
                  <a:srgbClr val="C00000"/>
                </a:solidFill>
                <a:latin typeface="Times New Roman" panose="02020603050405020304" pitchFamily="18" charset="0"/>
                <a:cs typeface="Times New Roman" panose="02020603050405020304" pitchFamily="18" charset="0"/>
              </a:rPr>
              <a:t>!</a:t>
            </a:r>
            <a:r>
              <a:rPr lang="el-GR" altLang="ru-RU" sz="1800" b="1" i="1">
                <a:solidFill>
                  <a:srgbClr val="002060"/>
                </a:solidFill>
                <a:latin typeface="Times New Roman" panose="02020603050405020304" pitchFamily="18" charset="0"/>
                <a:cs typeface="Times New Roman" panose="02020603050405020304" pitchFamily="18" charset="0"/>
              </a:rPr>
              <a:t>!</a:t>
            </a:r>
            <a:endParaRPr lang="el-GR" altLang="ru-RU" sz="1800">
              <a:latin typeface="Times New Roman" panose="02020603050405020304" pitchFamily="18" charset="0"/>
              <a:cs typeface="Times New Roman" panose="02020603050405020304" pitchFamily="18" charset="0"/>
            </a:endParaRPr>
          </a:p>
          <a:p>
            <a:pPr algn="ctr">
              <a:lnSpc>
                <a:spcPct val="115000"/>
              </a:lnSpc>
              <a:spcBef>
                <a:spcPct val="0"/>
              </a:spcBef>
              <a:spcAft>
                <a:spcPts val="1000"/>
              </a:spcAft>
              <a:buFontTx/>
              <a:buNone/>
            </a:pPr>
            <a:r>
              <a:rPr lang="el-GR" altLang="ru-RU" sz="1800">
                <a:latin typeface="Times New Roman" panose="02020603050405020304" pitchFamily="18" charset="0"/>
                <a:cs typeface="Times New Roman" panose="02020603050405020304" pitchFamily="18" charset="0"/>
              </a:rPr>
              <a:t> </a:t>
            </a:r>
            <a:r>
              <a:rPr lang="el-GR" altLang="ru-RU" sz="1800" b="1">
                <a:solidFill>
                  <a:srgbClr val="C00000"/>
                </a:solidFill>
                <a:latin typeface="Times New Roman" panose="02020603050405020304" pitchFamily="18" charset="0"/>
                <a:cs typeface="Times New Roman" panose="02020603050405020304" pitchFamily="18" charset="0"/>
              </a:rPr>
              <a:t>ΕΙΜΑΣΤΕ ΜΑΖΙ !!! ΕΙΜΑΣΤΕ ΕΝΑΣ ΕΝΙΑΙΟΣ ΚΟΣΜΟΣ !!!</a:t>
            </a:r>
            <a:endParaRPr lang="el-GR" altLang="ru-RU" sz="1800">
              <a:cs typeface="Times New Roman" panose="02020603050405020304" pitchFamily="18" charset="0"/>
            </a:endParaRPr>
          </a:p>
          <a:p>
            <a:pPr algn="ctr">
              <a:lnSpc>
                <a:spcPct val="115000"/>
              </a:lnSpc>
              <a:spcBef>
                <a:spcPct val="0"/>
              </a:spcBef>
              <a:spcAft>
                <a:spcPts val="1000"/>
              </a:spcAft>
              <a:buFontTx/>
              <a:buNone/>
            </a:pPr>
            <a:r>
              <a:rPr lang="el-GR" altLang="ru-RU" sz="1800" b="1">
                <a:solidFill>
                  <a:srgbClr val="C00000"/>
                </a:solidFill>
                <a:latin typeface="Times New Roman" panose="02020603050405020304" pitchFamily="18" charset="0"/>
                <a:cs typeface="Times New Roman" panose="02020603050405020304" pitchFamily="18" charset="0"/>
              </a:rPr>
              <a:t>ΕΙΜΑΣΤΕ ΜΑΖΙ !!! ΜΑΖΙ ΠΑΡΑΜΕΝΟΥΜΕ ΔΥΝΑΤΟΤΕΡΟΙ, ΣΘΕΝΑΡΟΤΕΡΟΙ, ΠΝΕΥΜΑΤΙΚΑ ΕΜΠΛΟΥΤΙΣΜΕΝΟΙ και ειλικρινά ΕΥΤΥΧΙΣΜΕΝΟΙ !!!</a:t>
            </a:r>
            <a:endParaRPr lang="el-GR" altLang="ru-RU" sz="1800">
              <a:cs typeface="Times New Roman" panose="02020603050405020304" pitchFamily="18" charset="0"/>
            </a:endParaRPr>
          </a:p>
          <a:p>
            <a:pPr algn="ctr">
              <a:lnSpc>
                <a:spcPct val="115000"/>
              </a:lnSpc>
              <a:spcBef>
                <a:spcPct val="0"/>
              </a:spcBef>
              <a:spcAft>
                <a:spcPts val="750"/>
              </a:spcAft>
              <a:buFontTx/>
              <a:buNone/>
            </a:pPr>
            <a:r>
              <a:rPr lang="ru-RU" altLang="ru-RU" sz="1800" b="1">
                <a:solidFill>
                  <a:srgbClr val="C00000"/>
                </a:solidFill>
                <a:latin typeface="Times New Roman" panose="02020603050405020304" pitchFamily="18" charset="0"/>
                <a:cs typeface="Times New Roman" panose="02020603050405020304" pitchFamily="18" charset="0"/>
              </a:rPr>
              <a:t> </a:t>
            </a:r>
            <a:endParaRPr lang="el-GR" altLang="ru-RU" sz="1800">
              <a:cs typeface="Times New Roman" panose="02020603050405020304" pitchFamily="18" charset="0"/>
            </a:endParaRPr>
          </a:p>
        </p:txBody>
      </p:sp>
      <p:pic>
        <p:nvPicPr>
          <p:cNvPr id="143365" name="Рисунок 63" descr="1157_980">
            <a:extLst>
              <a:ext uri="{FF2B5EF4-FFF2-40B4-BE49-F238E27FC236}">
                <a16:creationId xmlns:a16="http://schemas.microsoft.com/office/drawing/2014/main" id="{269D1AA5-544D-F913-5989-5A5E42A80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11222038"/>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Рисунок 64" descr="http://www.crossed-flag-pins.com/Friendship-Pins/Russia/Flag-Pins-Russia-Greece.jpg">
            <a:extLst>
              <a:ext uri="{FF2B5EF4-FFF2-40B4-BE49-F238E27FC236}">
                <a16:creationId xmlns:a16="http://schemas.microsoft.com/office/drawing/2014/main" id="{008BCDFA-9278-4A66-D5BC-C91D48956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070600"/>
            <a:ext cx="7080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Рисунок 12" descr="10726001011650438541">
            <a:extLst>
              <a:ext uri="{FF2B5EF4-FFF2-40B4-BE49-F238E27FC236}">
                <a16:creationId xmlns:a16="http://schemas.microsoft.com/office/drawing/2014/main" id="{E8DEF329-41F2-A03B-8B89-0AC54671F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913" y="6073775"/>
            <a:ext cx="6286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Рисунок 51">
            <a:extLst>
              <a:ext uri="{FF2B5EF4-FFF2-40B4-BE49-F238E27FC236}">
                <a16:creationId xmlns:a16="http://schemas.microsoft.com/office/drawing/2014/main" id="{46257CC6-004B-4EB8-1608-4437CD282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5075" y="6111875"/>
            <a:ext cx="10890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Рисунок 65" descr="1157_980">
            <a:extLst>
              <a:ext uri="{FF2B5EF4-FFF2-40B4-BE49-F238E27FC236}">
                <a16:creationId xmlns:a16="http://schemas.microsoft.com/office/drawing/2014/main" id="{24875280-A4DC-5D8B-9FC2-7BBFB54741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4188" y="6024563"/>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Рисунок 65" descr="1157_980">
            <a:extLst>
              <a:ext uri="{FF2B5EF4-FFF2-40B4-BE49-F238E27FC236}">
                <a16:creationId xmlns:a16="http://schemas.microsoft.com/office/drawing/2014/main" id="{8D7A650C-5D08-BEA8-7D1C-B628352E2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8263" y="6051550"/>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Рисунок 64" descr="http://www.crossed-flag-pins.com/Friendship-Pins/Russia/Flag-Pins-Russia-Greece.jpg">
            <a:extLst>
              <a:ext uri="{FF2B5EF4-FFF2-40B4-BE49-F238E27FC236}">
                <a16:creationId xmlns:a16="http://schemas.microsoft.com/office/drawing/2014/main" id="{5DB341EA-4EC6-D6A7-3ACF-5E5F6AB8C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6003925"/>
            <a:ext cx="76041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Рисунок 10" descr="lost_time_in_a_book_by_pinkparis1233">
            <a:extLst>
              <a:ext uri="{FF2B5EF4-FFF2-40B4-BE49-F238E27FC236}">
                <a16:creationId xmlns:a16="http://schemas.microsoft.com/office/drawing/2014/main" id="{4154208A-599B-59F4-3C6F-E49658222E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1475" y="6024563"/>
            <a:ext cx="62071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3" name="Рисунок 9" descr="kniga-magiya-fon">
            <a:extLst>
              <a:ext uri="{FF2B5EF4-FFF2-40B4-BE49-F238E27FC236}">
                <a16:creationId xmlns:a16="http://schemas.microsoft.com/office/drawing/2014/main" id="{B3A5D788-AF95-9347-AC82-08BAC64010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1500" y="6124575"/>
            <a:ext cx="7143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5000">
    <p:split orient="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Рисунок 1">
            <a:extLst>
              <a:ext uri="{FF2B5EF4-FFF2-40B4-BE49-F238E27FC236}">
                <a16:creationId xmlns:a16="http://schemas.microsoft.com/office/drawing/2014/main" id="{86143CD0-7B67-EF11-6036-CAB56B4970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4052888"/>
            <a:ext cx="4441825"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Прямоугольник 2">
            <a:extLst>
              <a:ext uri="{FF2B5EF4-FFF2-40B4-BE49-F238E27FC236}">
                <a16:creationId xmlns:a16="http://schemas.microsoft.com/office/drawing/2014/main" id="{14934395-FF34-9CDA-C83A-7621A165507E}"/>
              </a:ext>
            </a:extLst>
          </p:cNvPr>
          <p:cNvSpPr>
            <a:spLocks noChangeArrowheads="1"/>
          </p:cNvSpPr>
          <p:nvPr/>
        </p:nvSpPr>
        <p:spPr bwMode="auto">
          <a:xfrm>
            <a:off x="839788" y="1682750"/>
            <a:ext cx="72993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34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5000"/>
              </a:lnSpc>
              <a:spcBef>
                <a:spcPct val="0"/>
              </a:spcBef>
              <a:spcAft>
                <a:spcPts val="750"/>
              </a:spcAft>
              <a:buFontTx/>
              <a:buNone/>
            </a:pPr>
            <a:r>
              <a:rPr lang="ru-RU" altLang="ru-RU" sz="2400" b="1" i="1">
                <a:solidFill>
                  <a:srgbClr val="C00000"/>
                </a:solidFill>
                <a:latin typeface="Times New Roman" panose="02020603050405020304" pitchFamily="18" charset="0"/>
                <a:cs typeface="Times New Roman" panose="02020603050405020304" pitchFamily="18" charset="0"/>
              </a:rPr>
              <a:t>МЫ ВМЕСТЕ – МЫ ЕДИНЫЙ МИР</a:t>
            </a:r>
            <a:r>
              <a:rPr lang="ru-RU" altLang="ru-RU" sz="2400" b="1">
                <a:solidFill>
                  <a:srgbClr val="C00000"/>
                </a:solidFill>
                <a:latin typeface="Times New Roman" panose="02020603050405020304" pitchFamily="18" charset="0"/>
                <a:cs typeface="Times New Roman" panose="02020603050405020304" pitchFamily="18" charset="0"/>
              </a:rPr>
              <a:t> </a:t>
            </a:r>
            <a:r>
              <a:rPr lang="ru-RU" altLang="ru-RU" sz="2400" b="1" i="1">
                <a:solidFill>
                  <a:srgbClr val="C00000"/>
                </a:solidFill>
                <a:latin typeface="Times New Roman" panose="02020603050405020304" pitchFamily="18" charset="0"/>
                <a:cs typeface="Times New Roman" panose="02020603050405020304" pitchFamily="18" charset="0"/>
              </a:rPr>
              <a:t>!!!</a:t>
            </a:r>
            <a:endParaRPr lang="ru-RU" altLang="ru-RU" sz="2400" b="1">
              <a:solidFill>
                <a:srgbClr val="000000"/>
              </a:solidFill>
              <a:latin typeface="Times New Roman" panose="02020603050405020304" pitchFamily="18" charset="0"/>
              <a:cs typeface="Times New Roman" panose="02020603050405020304" pitchFamily="18" charset="0"/>
            </a:endParaRPr>
          </a:p>
          <a:p>
            <a:pPr algn="ctr">
              <a:lnSpc>
                <a:spcPct val="115000"/>
              </a:lnSpc>
              <a:spcBef>
                <a:spcPct val="0"/>
              </a:spcBef>
              <a:spcAft>
                <a:spcPts val="750"/>
              </a:spcAft>
              <a:buFontTx/>
              <a:buNone/>
            </a:pPr>
            <a:r>
              <a:rPr lang="ru-RU" altLang="ru-RU" sz="2100" b="1">
                <a:solidFill>
                  <a:srgbClr val="C00000"/>
                </a:solidFill>
                <a:cs typeface="Times New Roman" panose="02020603050405020304" pitchFamily="18" charset="0"/>
              </a:rPr>
              <a:t> </a:t>
            </a:r>
            <a:r>
              <a:rPr lang="ru-RU" altLang="ru-RU" sz="2100" b="1">
                <a:solidFill>
                  <a:srgbClr val="C00000"/>
                </a:solidFill>
                <a:latin typeface="Times New Roman" panose="02020603050405020304" pitchFamily="18" charset="0"/>
                <a:cs typeface="Times New Roman" panose="02020603050405020304" pitchFamily="18" charset="0"/>
              </a:rPr>
              <a:t>ВМЕСТЕ МЫ СИЛЬНЕЕ, МОЩНЕЕ, ВМЕСТЕ мы ДУХОВНО БОГАЧЕ и, на самом деле, СЧАСТЛИВЫ !!!</a:t>
            </a:r>
            <a:endParaRPr lang="el-GR" altLang="ru-RU" sz="2100" b="1">
              <a:cs typeface="Times New Roman" panose="02020603050405020304" pitchFamily="18" charset="0"/>
            </a:endParaRPr>
          </a:p>
        </p:txBody>
      </p:sp>
      <p:sp>
        <p:nvSpPr>
          <p:cNvPr id="144388" name="Rectangle 4">
            <a:extLst>
              <a:ext uri="{FF2B5EF4-FFF2-40B4-BE49-F238E27FC236}">
                <a16:creationId xmlns:a16="http://schemas.microsoft.com/office/drawing/2014/main" id="{CDC8A948-E69C-137C-1893-DF73C02C44A1}"/>
              </a:ext>
            </a:extLst>
          </p:cNvPr>
          <p:cNvSpPr>
            <a:spLocks noChangeArrowheads="1"/>
          </p:cNvSpPr>
          <p:nvPr/>
        </p:nvSpPr>
        <p:spPr bwMode="auto">
          <a:xfrm>
            <a:off x="2674938" y="2259013"/>
            <a:ext cx="12468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144389" name="Picture 3" descr="http://www.crossed-flag-pins.com/Friendship-Pins/Russia/Flag-Pins-Russia-Greece.jpg">
            <a:extLst>
              <a:ext uri="{FF2B5EF4-FFF2-40B4-BE49-F238E27FC236}">
                <a16:creationId xmlns:a16="http://schemas.microsoft.com/office/drawing/2014/main" id="{90881EFA-A6C3-E3EA-5D17-83FADC6F367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681413" y="3278188"/>
            <a:ext cx="93186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3" descr="http://www.crossed-flag-pins.com/Friendship-Pins/Russia/Flag-Pins-Russia-Greece.jpg">
            <a:extLst>
              <a:ext uri="{FF2B5EF4-FFF2-40B4-BE49-F238E27FC236}">
                <a16:creationId xmlns:a16="http://schemas.microsoft.com/office/drawing/2014/main" id="{34C8C5E6-F2EB-1720-4DFA-C8ED1672F02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821238" y="3305175"/>
            <a:ext cx="9318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3" descr="http://www.crossed-flag-pins.com/Friendship-Pins/Russia/Flag-Pins-Russia-Greece.jpg">
            <a:extLst>
              <a:ext uri="{FF2B5EF4-FFF2-40B4-BE49-F238E27FC236}">
                <a16:creationId xmlns:a16="http://schemas.microsoft.com/office/drawing/2014/main" id="{D8A3E726-4029-4364-C8FC-3B6412A019B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03925" y="3278188"/>
            <a:ext cx="93186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3" descr="http://www.crossed-flag-pins.com/Friendship-Pins/Russia/Flag-Pins-Russia-Greece.jpg">
            <a:extLst>
              <a:ext uri="{FF2B5EF4-FFF2-40B4-BE49-F238E27FC236}">
                <a16:creationId xmlns:a16="http://schemas.microsoft.com/office/drawing/2014/main" id="{E4AACD63-2092-288D-3E5F-AAF0B5DA864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41588" y="3278188"/>
            <a:ext cx="93186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5000">
    <p:split orient="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Изображение 152" descr="афиша ГРЕЧАНКЕ rus">
            <a:extLst>
              <a:ext uri="{FF2B5EF4-FFF2-40B4-BE49-F238E27FC236}">
                <a16:creationId xmlns:a16="http://schemas.microsoft.com/office/drawing/2014/main" id="{68B7B297-373B-0F43-74E6-CDD0556DC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4763"/>
            <a:ext cx="47498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Изображение 154" descr="афиша ГРЕЧАНКЕ gr">
            <a:extLst>
              <a:ext uri="{FF2B5EF4-FFF2-40B4-BE49-F238E27FC236}">
                <a16:creationId xmlns:a16="http://schemas.microsoft.com/office/drawing/2014/main" id="{5194340C-F97E-14E0-5EFB-65C03A17D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4822825"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a16="http://schemas.microsoft.com/office/drawing/2014/main" id="{1285BB2A-16F5-00FD-7FE2-24AF0B00F14B}"/>
              </a:ext>
            </a:extLst>
          </p:cNvPr>
          <p:cNvSpPr>
            <a:spLocks noGrp="1"/>
          </p:cNvSpPr>
          <p:nvPr>
            <p:ph type="title"/>
          </p:nvPr>
        </p:nvSpPr>
        <p:spPr/>
        <p:txBody>
          <a:bodyPr/>
          <a:lstStyle/>
          <a:p>
            <a:endParaRPr lang="el-GR" altLang="el-GR"/>
          </a:p>
        </p:txBody>
      </p:sp>
      <p:pic>
        <p:nvPicPr>
          <p:cNvPr id="16387" name="Объект 4">
            <a:extLst>
              <a:ext uri="{FF2B5EF4-FFF2-40B4-BE49-F238E27FC236}">
                <a16:creationId xmlns:a16="http://schemas.microsoft.com/office/drawing/2014/main" id="{DC826EE6-5C56-4FF8-8057-A3D8D2CC2F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369888"/>
            <a:ext cx="4865688" cy="6488112"/>
          </a:xfrm>
        </p:spPr>
      </p:pic>
    </p:spTree>
  </p:cSld>
  <p:clrMapOvr>
    <a:masterClrMapping/>
  </p:clrMapOvr>
  <p:transition spd="med" advClick="0" advTm="5000">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Рисунок 3">
            <a:extLst>
              <a:ext uri="{FF2B5EF4-FFF2-40B4-BE49-F238E27FC236}">
                <a16:creationId xmlns:a16="http://schemas.microsoft.com/office/drawing/2014/main" id="{5393522D-D3F7-1F51-422A-377779EDF6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73238"/>
            <a:ext cx="7862887"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Рисунок 9">
            <a:extLst>
              <a:ext uri="{FF2B5EF4-FFF2-40B4-BE49-F238E27FC236}">
                <a16:creationId xmlns:a16="http://schemas.microsoft.com/office/drawing/2014/main" id="{2EBEFF2C-471C-9875-7888-800CA2412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5487988"/>
            <a:ext cx="822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Рисунок 9">
            <a:extLst>
              <a:ext uri="{FF2B5EF4-FFF2-40B4-BE49-F238E27FC236}">
                <a16:creationId xmlns:a16="http://schemas.microsoft.com/office/drawing/2014/main" id="{E9663BFF-C1E5-6654-15E9-F0098959A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5487988"/>
            <a:ext cx="822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Рисунок 9">
            <a:extLst>
              <a:ext uri="{FF2B5EF4-FFF2-40B4-BE49-F238E27FC236}">
                <a16:creationId xmlns:a16="http://schemas.microsoft.com/office/drawing/2014/main" id="{A09E804A-A5C2-AFB8-27D9-280B3A8B4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588" y="5487988"/>
            <a:ext cx="822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Рисунок 9">
            <a:extLst>
              <a:ext uri="{FF2B5EF4-FFF2-40B4-BE49-F238E27FC236}">
                <a16:creationId xmlns:a16="http://schemas.microsoft.com/office/drawing/2014/main" id="{FCCE0F34-85BC-F36C-DEA6-44A13C750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013" y="5516563"/>
            <a:ext cx="822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Рисунок 9">
            <a:extLst>
              <a:ext uri="{FF2B5EF4-FFF2-40B4-BE49-F238E27FC236}">
                <a16:creationId xmlns:a16="http://schemas.microsoft.com/office/drawing/2014/main" id="{9440A318-17E5-073F-0482-D399EBF9B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475" y="5516563"/>
            <a:ext cx="822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Рисунок 9">
            <a:extLst>
              <a:ext uri="{FF2B5EF4-FFF2-40B4-BE49-F238E27FC236}">
                <a16:creationId xmlns:a16="http://schemas.microsoft.com/office/drawing/2014/main" id="{12C7F99A-247F-F098-907B-7381570CD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5538788"/>
            <a:ext cx="822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Рисунок 9">
            <a:extLst>
              <a:ext uri="{FF2B5EF4-FFF2-40B4-BE49-F238E27FC236}">
                <a16:creationId xmlns:a16="http://schemas.microsoft.com/office/drawing/2014/main" id="{98468635-4B64-03A9-D4F7-E18E1A9C7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516563"/>
            <a:ext cx="822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9321095B-6B3E-5432-D2FC-6417DEEA8328}"/>
              </a:ext>
            </a:extLst>
          </p:cNvPr>
          <p:cNvSpPr>
            <a:spLocks noGrp="1"/>
          </p:cNvSpPr>
          <p:nvPr>
            <p:ph type="title"/>
          </p:nvPr>
        </p:nvSpPr>
        <p:spPr/>
        <p:txBody>
          <a:bodyPr/>
          <a:lstStyle/>
          <a:p>
            <a:endParaRPr lang="el-GR" altLang="el-GR"/>
          </a:p>
        </p:txBody>
      </p:sp>
      <p:pic>
        <p:nvPicPr>
          <p:cNvPr id="17411" name="Объект 4">
            <a:extLst>
              <a:ext uri="{FF2B5EF4-FFF2-40B4-BE49-F238E27FC236}">
                <a16:creationId xmlns:a16="http://schemas.microsoft.com/office/drawing/2014/main" id="{E7901C10-E66F-4311-473A-A276A9C490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663" y="274638"/>
            <a:ext cx="8239125" cy="6178550"/>
          </a:xfrm>
        </p:spPr>
      </p:pic>
    </p:spTree>
  </p:cSld>
  <p:clrMapOvr>
    <a:masterClrMapping/>
  </p:clrMapOvr>
  <p:transition spd="med" advClick="0" advTm="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5EF55D2F-FD1B-7C2B-66E7-46BE1A897BCE}"/>
              </a:ext>
            </a:extLst>
          </p:cNvPr>
          <p:cNvSpPr>
            <a:spLocks noGrp="1"/>
          </p:cNvSpPr>
          <p:nvPr>
            <p:ph type="title"/>
          </p:nvPr>
        </p:nvSpPr>
        <p:spPr/>
        <p:txBody>
          <a:bodyPr/>
          <a:lstStyle/>
          <a:p>
            <a:endParaRPr lang="el-GR" altLang="el-GR"/>
          </a:p>
        </p:txBody>
      </p:sp>
      <p:pic>
        <p:nvPicPr>
          <p:cNvPr id="18435" name="Объект 4">
            <a:extLst>
              <a:ext uri="{FF2B5EF4-FFF2-40B4-BE49-F238E27FC236}">
                <a16:creationId xmlns:a16="http://schemas.microsoft.com/office/drawing/2014/main" id="{138AE50B-CB97-87EF-3775-97EAF6971E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0213" y="274638"/>
            <a:ext cx="8513762" cy="6384925"/>
          </a:xfrm>
        </p:spPr>
      </p:pic>
    </p:spTree>
  </p:cSld>
  <p:clrMapOvr>
    <a:masterClrMapping/>
  </p:clrMapOvr>
  <p:transition spd="med" advClick="0" advTm="5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a:extLst>
              <a:ext uri="{FF2B5EF4-FFF2-40B4-BE49-F238E27FC236}">
                <a16:creationId xmlns:a16="http://schemas.microsoft.com/office/drawing/2014/main" id="{F6AC356F-E559-16A2-3A82-B2B459288288}"/>
              </a:ext>
            </a:extLst>
          </p:cNvPr>
          <p:cNvSpPr>
            <a:spLocks noGrp="1"/>
          </p:cNvSpPr>
          <p:nvPr>
            <p:ph type="title"/>
          </p:nvPr>
        </p:nvSpPr>
        <p:spPr/>
        <p:txBody>
          <a:bodyPr/>
          <a:lstStyle/>
          <a:p>
            <a:endParaRPr lang="el-GR" altLang="el-GR"/>
          </a:p>
        </p:txBody>
      </p:sp>
      <p:pic>
        <p:nvPicPr>
          <p:cNvPr id="19459" name="Объект 4">
            <a:extLst>
              <a:ext uri="{FF2B5EF4-FFF2-40B4-BE49-F238E27FC236}">
                <a16:creationId xmlns:a16="http://schemas.microsoft.com/office/drawing/2014/main" id="{D725D340-8052-A74A-0F68-4F40A64306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8913"/>
            <a:ext cx="8229600" cy="6172200"/>
          </a:xfrm>
        </p:spPr>
      </p:pic>
    </p:spTree>
  </p:cSld>
  <p:clrMapOvr>
    <a:masterClrMapping/>
  </p:clrMapOvr>
  <p:transition spd="med" advClick="0" advTm="5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a:extLst>
              <a:ext uri="{FF2B5EF4-FFF2-40B4-BE49-F238E27FC236}">
                <a16:creationId xmlns:a16="http://schemas.microsoft.com/office/drawing/2014/main" id="{89155395-5C9F-CEEA-A3B9-40A167B0494A}"/>
              </a:ext>
            </a:extLst>
          </p:cNvPr>
          <p:cNvSpPr>
            <a:spLocks noGrp="1"/>
          </p:cNvSpPr>
          <p:nvPr>
            <p:ph type="title"/>
          </p:nvPr>
        </p:nvSpPr>
        <p:spPr/>
        <p:txBody>
          <a:bodyPr/>
          <a:lstStyle/>
          <a:p>
            <a:endParaRPr lang="el-GR" altLang="el-GR"/>
          </a:p>
        </p:txBody>
      </p:sp>
      <p:pic>
        <p:nvPicPr>
          <p:cNvPr id="20483" name="Объект 4">
            <a:extLst>
              <a:ext uri="{FF2B5EF4-FFF2-40B4-BE49-F238E27FC236}">
                <a16:creationId xmlns:a16="http://schemas.microsoft.com/office/drawing/2014/main" id="{320D08DA-060A-A84E-8A2D-F936A90D7F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74638"/>
            <a:ext cx="8532813" cy="6399212"/>
          </a:xfrm>
        </p:spPr>
      </p:pic>
    </p:spTree>
  </p:cSld>
  <p:clrMapOvr>
    <a:masterClrMapping/>
  </p:clrMapOvr>
  <p:transition spd="med" advClick="0"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Изображение 154" descr="афиша ГРЕЧАНКЕ gr">
            <a:extLst>
              <a:ext uri="{FF2B5EF4-FFF2-40B4-BE49-F238E27FC236}">
                <a16:creationId xmlns:a16="http://schemas.microsoft.com/office/drawing/2014/main" id="{4CCB2D17-1341-5E76-AB2E-C8F565034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4822825"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A9A1CE3D-3627-F25C-F231-3569CC3E7402}"/>
              </a:ext>
            </a:extLst>
          </p:cNvPr>
          <p:cNvSpPr>
            <a:spLocks noGrp="1"/>
          </p:cNvSpPr>
          <p:nvPr>
            <p:ph type="title"/>
          </p:nvPr>
        </p:nvSpPr>
        <p:spPr/>
        <p:txBody>
          <a:bodyPr/>
          <a:lstStyle/>
          <a:p>
            <a:endParaRPr lang="el-GR" altLang="el-GR"/>
          </a:p>
        </p:txBody>
      </p:sp>
      <p:pic>
        <p:nvPicPr>
          <p:cNvPr id="21507" name="Объект 4">
            <a:extLst>
              <a:ext uri="{FF2B5EF4-FFF2-40B4-BE49-F238E27FC236}">
                <a16:creationId xmlns:a16="http://schemas.microsoft.com/office/drawing/2014/main" id="{0A90955A-F99E-F4F6-5377-0F4E6C4BC6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379413"/>
            <a:ext cx="8131175" cy="6099175"/>
          </a:xfrm>
        </p:spPr>
      </p:pic>
    </p:spTree>
  </p:cSld>
  <p:clrMapOvr>
    <a:masterClrMapping/>
  </p:clrMapOvr>
  <p:transition spd="med" advClick="0" advTm="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a:extLst>
              <a:ext uri="{FF2B5EF4-FFF2-40B4-BE49-F238E27FC236}">
                <a16:creationId xmlns:a16="http://schemas.microsoft.com/office/drawing/2014/main" id="{ACA90290-00AD-82BE-EDFD-FC026A026299}"/>
              </a:ext>
            </a:extLst>
          </p:cNvPr>
          <p:cNvSpPr>
            <a:spLocks noGrp="1"/>
          </p:cNvSpPr>
          <p:nvPr>
            <p:ph type="title"/>
          </p:nvPr>
        </p:nvSpPr>
        <p:spPr/>
        <p:txBody>
          <a:bodyPr/>
          <a:lstStyle/>
          <a:p>
            <a:endParaRPr lang="el-GR" altLang="el-GR"/>
          </a:p>
        </p:txBody>
      </p:sp>
      <p:pic>
        <p:nvPicPr>
          <p:cNvPr id="22531" name="Объект 4">
            <a:extLst>
              <a:ext uri="{FF2B5EF4-FFF2-40B4-BE49-F238E27FC236}">
                <a16:creationId xmlns:a16="http://schemas.microsoft.com/office/drawing/2014/main" id="{F473271E-3D40-0EC7-FB32-302C2AAA1D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1950" y="279400"/>
            <a:ext cx="8420100" cy="6315075"/>
          </a:xfrm>
        </p:spPr>
      </p:pic>
    </p:spTree>
  </p:cSld>
  <p:clrMapOvr>
    <a:masterClrMapping/>
  </p:clrMapOvr>
  <p:transition spd="med" advClick="0" advTm="5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a:extLst>
              <a:ext uri="{FF2B5EF4-FFF2-40B4-BE49-F238E27FC236}">
                <a16:creationId xmlns:a16="http://schemas.microsoft.com/office/drawing/2014/main" id="{B0A9F11C-0FD8-0C61-5B62-BDD246A8150F}"/>
              </a:ext>
            </a:extLst>
          </p:cNvPr>
          <p:cNvSpPr>
            <a:spLocks noGrp="1"/>
          </p:cNvSpPr>
          <p:nvPr>
            <p:ph type="title"/>
          </p:nvPr>
        </p:nvSpPr>
        <p:spPr/>
        <p:txBody>
          <a:bodyPr/>
          <a:lstStyle/>
          <a:p>
            <a:endParaRPr lang="el-GR" altLang="el-GR"/>
          </a:p>
        </p:txBody>
      </p:sp>
      <p:pic>
        <p:nvPicPr>
          <p:cNvPr id="23555" name="Объект 4">
            <a:extLst>
              <a:ext uri="{FF2B5EF4-FFF2-40B4-BE49-F238E27FC236}">
                <a16:creationId xmlns:a16="http://schemas.microsoft.com/office/drawing/2014/main" id="{00DA6224-FFC2-C069-AD82-C04A5C19BB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457200"/>
            <a:ext cx="8534400" cy="6400800"/>
          </a:xfrm>
        </p:spPr>
      </p:pic>
    </p:spTree>
  </p:cSld>
  <p:clrMapOvr>
    <a:masterClrMapping/>
  </p:clrMapOvr>
  <p:transition spd="med" advClick="0"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a:extLst>
              <a:ext uri="{FF2B5EF4-FFF2-40B4-BE49-F238E27FC236}">
                <a16:creationId xmlns:a16="http://schemas.microsoft.com/office/drawing/2014/main" id="{2C18F5B1-0031-2157-69FF-36A06357019A}"/>
              </a:ext>
            </a:extLst>
          </p:cNvPr>
          <p:cNvSpPr>
            <a:spLocks noGrp="1"/>
          </p:cNvSpPr>
          <p:nvPr>
            <p:ph type="title"/>
          </p:nvPr>
        </p:nvSpPr>
        <p:spPr/>
        <p:txBody>
          <a:bodyPr/>
          <a:lstStyle/>
          <a:p>
            <a:endParaRPr lang="el-GR" altLang="el-GR"/>
          </a:p>
        </p:txBody>
      </p:sp>
      <p:pic>
        <p:nvPicPr>
          <p:cNvPr id="24579" name="Объект 4">
            <a:extLst>
              <a:ext uri="{FF2B5EF4-FFF2-40B4-BE49-F238E27FC236}">
                <a16:creationId xmlns:a16="http://schemas.microsoft.com/office/drawing/2014/main" id="{E74E19FF-0757-FA2E-CAAB-53153EAB83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488" y="333375"/>
            <a:ext cx="8963025" cy="6723063"/>
          </a:xfrm>
        </p:spPr>
      </p:pic>
    </p:spTree>
  </p:cSld>
  <p:clrMapOvr>
    <a:masterClrMapping/>
  </p:clrMapOvr>
  <p:transition spd="med" advClick="0" advTm="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a:extLst>
              <a:ext uri="{FF2B5EF4-FFF2-40B4-BE49-F238E27FC236}">
                <a16:creationId xmlns:a16="http://schemas.microsoft.com/office/drawing/2014/main" id="{965E4551-EDDB-B955-20D8-2CA0C54ABC31}"/>
              </a:ext>
            </a:extLst>
          </p:cNvPr>
          <p:cNvSpPr>
            <a:spLocks noGrp="1"/>
          </p:cNvSpPr>
          <p:nvPr>
            <p:ph type="title"/>
          </p:nvPr>
        </p:nvSpPr>
        <p:spPr/>
        <p:txBody>
          <a:bodyPr/>
          <a:lstStyle/>
          <a:p>
            <a:endParaRPr lang="el-GR" altLang="el-GR"/>
          </a:p>
        </p:txBody>
      </p:sp>
      <p:pic>
        <p:nvPicPr>
          <p:cNvPr id="25603" name="Объект 4">
            <a:extLst>
              <a:ext uri="{FF2B5EF4-FFF2-40B4-BE49-F238E27FC236}">
                <a16:creationId xmlns:a16="http://schemas.microsoft.com/office/drawing/2014/main" id="{66D47C1E-AD9C-A6FA-07D7-4FB37736EF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74638"/>
            <a:ext cx="8058150" cy="6043612"/>
          </a:xfrm>
        </p:spPr>
      </p:pic>
    </p:spTree>
  </p:cSld>
  <p:clrMapOvr>
    <a:masterClrMapping/>
  </p:clrMapOvr>
  <p:transition spd="med" advClick="0" advTm="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7D678657-127E-2705-2067-EEC8D2274DDC}"/>
              </a:ext>
            </a:extLst>
          </p:cNvPr>
          <p:cNvSpPr>
            <a:spLocks noGrp="1"/>
          </p:cNvSpPr>
          <p:nvPr>
            <p:ph type="title"/>
          </p:nvPr>
        </p:nvSpPr>
        <p:spPr/>
        <p:txBody>
          <a:bodyPr/>
          <a:lstStyle/>
          <a:p>
            <a:endParaRPr lang="el-GR" altLang="el-GR"/>
          </a:p>
        </p:txBody>
      </p:sp>
      <p:pic>
        <p:nvPicPr>
          <p:cNvPr id="26627" name="Объект 4">
            <a:extLst>
              <a:ext uri="{FF2B5EF4-FFF2-40B4-BE49-F238E27FC236}">
                <a16:creationId xmlns:a16="http://schemas.microsoft.com/office/drawing/2014/main" id="{465526C5-7A7E-E79A-0EC1-F0CC8DFE85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8538" y="296863"/>
            <a:ext cx="5081587" cy="6775450"/>
          </a:xfrm>
        </p:spPr>
      </p:pic>
    </p:spTree>
  </p:cSld>
  <p:clrMapOvr>
    <a:masterClrMapping/>
  </p:clrMapOvr>
  <p:transition spd="med" advClick="0" advTm="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a:extLst>
              <a:ext uri="{FF2B5EF4-FFF2-40B4-BE49-F238E27FC236}">
                <a16:creationId xmlns:a16="http://schemas.microsoft.com/office/drawing/2014/main" id="{29018455-067A-FCB0-FAB9-CFA8379D2C0F}"/>
              </a:ext>
            </a:extLst>
          </p:cNvPr>
          <p:cNvSpPr>
            <a:spLocks noGrp="1"/>
          </p:cNvSpPr>
          <p:nvPr>
            <p:ph type="title"/>
          </p:nvPr>
        </p:nvSpPr>
        <p:spPr/>
        <p:txBody>
          <a:bodyPr/>
          <a:lstStyle/>
          <a:p>
            <a:endParaRPr lang="el-GR" altLang="el-GR"/>
          </a:p>
        </p:txBody>
      </p:sp>
      <p:pic>
        <p:nvPicPr>
          <p:cNvPr id="27651" name="Объект 4">
            <a:extLst>
              <a:ext uri="{FF2B5EF4-FFF2-40B4-BE49-F238E27FC236}">
                <a16:creationId xmlns:a16="http://schemas.microsoft.com/office/drawing/2014/main" id="{635A0E3A-9219-8D41-5512-D88A786C32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0088" y="627063"/>
            <a:ext cx="7986712" cy="5989637"/>
          </a:xfrm>
        </p:spPr>
      </p:pic>
    </p:spTree>
  </p:cSld>
  <p:clrMapOvr>
    <a:masterClrMapping/>
  </p:clrMapOvr>
  <p:transition spd="med" advClick="0" advTm="5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a:extLst>
              <a:ext uri="{FF2B5EF4-FFF2-40B4-BE49-F238E27FC236}">
                <a16:creationId xmlns:a16="http://schemas.microsoft.com/office/drawing/2014/main" id="{16D1F53D-90A6-6282-066B-74BCB1B87832}"/>
              </a:ext>
            </a:extLst>
          </p:cNvPr>
          <p:cNvSpPr>
            <a:spLocks noGrp="1"/>
          </p:cNvSpPr>
          <p:nvPr>
            <p:ph type="title"/>
          </p:nvPr>
        </p:nvSpPr>
        <p:spPr/>
        <p:txBody>
          <a:bodyPr/>
          <a:lstStyle/>
          <a:p>
            <a:endParaRPr lang="el-GR" altLang="el-GR"/>
          </a:p>
        </p:txBody>
      </p:sp>
      <p:pic>
        <p:nvPicPr>
          <p:cNvPr id="28675" name="Объект 4">
            <a:extLst>
              <a:ext uri="{FF2B5EF4-FFF2-40B4-BE49-F238E27FC236}">
                <a16:creationId xmlns:a16="http://schemas.microsoft.com/office/drawing/2014/main" id="{CFDC4EDF-3F6D-BB86-6685-C57F27BB27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69875"/>
            <a:ext cx="8785225" cy="6588125"/>
          </a:xfrm>
        </p:spPr>
      </p:pic>
    </p:spTree>
  </p:cSld>
  <p:clrMapOvr>
    <a:masterClrMapping/>
  </p:clrMapOvr>
  <p:transition spd="med" advClick="0" advTm="5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a:extLst>
              <a:ext uri="{FF2B5EF4-FFF2-40B4-BE49-F238E27FC236}">
                <a16:creationId xmlns:a16="http://schemas.microsoft.com/office/drawing/2014/main" id="{24D5ECE6-33D4-868B-5ACA-64AEB237D745}"/>
              </a:ext>
            </a:extLst>
          </p:cNvPr>
          <p:cNvSpPr>
            <a:spLocks noGrp="1"/>
          </p:cNvSpPr>
          <p:nvPr>
            <p:ph type="title"/>
          </p:nvPr>
        </p:nvSpPr>
        <p:spPr/>
        <p:txBody>
          <a:bodyPr/>
          <a:lstStyle/>
          <a:p>
            <a:endParaRPr lang="el-GR" altLang="el-GR"/>
          </a:p>
        </p:txBody>
      </p:sp>
      <p:pic>
        <p:nvPicPr>
          <p:cNvPr id="29699" name="Объект 4">
            <a:extLst>
              <a:ext uri="{FF2B5EF4-FFF2-40B4-BE49-F238E27FC236}">
                <a16:creationId xmlns:a16="http://schemas.microsoft.com/office/drawing/2014/main" id="{52F82E06-6BCB-0AD2-D3EA-E3B5C2542B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8388" y="846138"/>
            <a:ext cx="7589837" cy="5692775"/>
          </a:xfrm>
        </p:spPr>
      </p:pic>
    </p:spTree>
  </p:cSld>
  <p:clrMapOvr>
    <a:masterClrMapping/>
  </p:clrMapOvr>
  <p:transition spd="med" advClick="0" advTm="5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a:extLst>
              <a:ext uri="{FF2B5EF4-FFF2-40B4-BE49-F238E27FC236}">
                <a16:creationId xmlns:a16="http://schemas.microsoft.com/office/drawing/2014/main" id="{DF5A40F8-6D98-D53E-DD8B-D47F01B8457E}"/>
              </a:ext>
            </a:extLst>
          </p:cNvPr>
          <p:cNvSpPr>
            <a:spLocks noGrp="1"/>
          </p:cNvSpPr>
          <p:nvPr>
            <p:ph type="title"/>
          </p:nvPr>
        </p:nvSpPr>
        <p:spPr/>
        <p:txBody>
          <a:bodyPr/>
          <a:lstStyle/>
          <a:p>
            <a:endParaRPr lang="el-GR" altLang="el-GR"/>
          </a:p>
        </p:txBody>
      </p:sp>
      <p:pic>
        <p:nvPicPr>
          <p:cNvPr id="30723" name="Объект 4">
            <a:extLst>
              <a:ext uri="{FF2B5EF4-FFF2-40B4-BE49-F238E27FC236}">
                <a16:creationId xmlns:a16="http://schemas.microsoft.com/office/drawing/2014/main" id="{317FDAF8-ED50-EED7-F148-A030FE34DC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17488"/>
            <a:ext cx="8283575" cy="6211887"/>
          </a:xfrm>
        </p:spPr>
      </p:pic>
    </p:spTree>
  </p:cSld>
  <p:clrMapOvr>
    <a:masterClrMapping/>
  </p:clrMapOvr>
  <p:transition spd="med" advClick="0"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6">
            <a:extLst>
              <a:ext uri="{FF2B5EF4-FFF2-40B4-BE49-F238E27FC236}">
                <a16:creationId xmlns:a16="http://schemas.microsoft.com/office/drawing/2014/main" id="{7AB182CB-2D24-9EB8-EF1A-6FC474C6C6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7145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Прямоугольник 4">
            <a:extLst>
              <a:ext uri="{FF2B5EF4-FFF2-40B4-BE49-F238E27FC236}">
                <a16:creationId xmlns:a16="http://schemas.microsoft.com/office/drawing/2014/main" id="{83F8F85E-FF8C-340C-9DCE-A5B56314DCE9}"/>
              </a:ext>
            </a:extLst>
          </p:cNvPr>
          <p:cNvSpPr>
            <a:spLocks noChangeArrowheads="1"/>
          </p:cNvSpPr>
          <p:nvPr/>
        </p:nvSpPr>
        <p:spPr bwMode="auto">
          <a:xfrm>
            <a:off x="4356100" y="6921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ru-RU" sz="1800" i="1">
                <a:solidFill>
                  <a:srgbClr val="FFFFCC"/>
                </a:solidFill>
                <a:latin typeface="Times New Roman" panose="02020603050405020304" pitchFamily="18" charset="0"/>
                <a:ea typeface="Calibri" panose="020F0502020204030204" pitchFamily="34" charset="0"/>
                <a:cs typeface="Times New Roman" panose="02020603050405020304" pitchFamily="18" charset="0"/>
              </a:rPr>
              <a:t>25-η  ΜΑΡΤΙΟΥ  –  ΗΜΕΡΑ  ΤΗΣ  ΕΘΝΙΚΗΣ  </a:t>
            </a:r>
            <a:endParaRPr lang="ru-RU" altLang="ru-RU" sz="1800" i="1">
              <a:solidFill>
                <a:srgbClr val="FFFFCC"/>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spcBef>
                <a:spcPct val="0"/>
              </a:spcBef>
              <a:buFontTx/>
              <a:buNone/>
            </a:pPr>
            <a:r>
              <a:rPr lang="el-GR" altLang="ru-RU" sz="1800" i="1">
                <a:solidFill>
                  <a:srgbClr val="FFFFCC"/>
                </a:solidFill>
                <a:latin typeface="Times New Roman" panose="02020603050405020304" pitchFamily="18" charset="0"/>
                <a:ea typeface="Calibri" panose="020F0502020204030204" pitchFamily="34" charset="0"/>
                <a:cs typeface="Times New Roman" panose="02020603050405020304" pitchFamily="18" charset="0"/>
              </a:rPr>
              <a:t>ΑΝΕΞΑΡΤΗΣΙΑΣ  ΤΗΣ  ΕΛΛΑΔΑΣ</a:t>
            </a:r>
            <a:endParaRPr lang="el-GR" altLang="ru-RU" sz="2000" i="1">
              <a:solidFill>
                <a:srgbClr val="FFFF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00" name="Rectangle 2">
            <a:extLst>
              <a:ext uri="{FF2B5EF4-FFF2-40B4-BE49-F238E27FC236}">
                <a16:creationId xmlns:a16="http://schemas.microsoft.com/office/drawing/2014/main" id="{4C6FF3D7-82BB-F597-A8A7-6ABABDA1C38A}"/>
              </a:ext>
            </a:extLst>
          </p:cNvPr>
          <p:cNvSpPr>
            <a:spLocks noChangeArrowheads="1"/>
          </p:cNvSpPr>
          <p:nvPr/>
        </p:nvSpPr>
        <p:spPr bwMode="auto">
          <a:xfrm>
            <a:off x="2627313" y="6165850"/>
            <a:ext cx="655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i="1">
                <a:solidFill>
                  <a:srgbClr val="FFFFCC"/>
                </a:solidFill>
                <a:latin typeface="Times New Roman" panose="02020603050405020304" pitchFamily="18" charset="0"/>
                <a:ea typeface="Calibri" panose="020F0502020204030204" pitchFamily="34" charset="0"/>
                <a:cs typeface="Times New Roman" panose="02020603050405020304" pitchFamily="18" charset="0"/>
              </a:rPr>
              <a:t>25  МАРТА  –  ДЕНЬ  НЕЗАВИСИМОСТИ  ГРЕЦИИ</a:t>
            </a:r>
            <a:r>
              <a:rPr lang="el-GR" altLang="ru-RU" sz="1600" b="1" i="1">
                <a:solidFill>
                  <a:srgbClr val="FFFFCC"/>
                </a:solidFill>
                <a:latin typeface="Times New Roman" panose="02020603050405020304" pitchFamily="18" charset="0"/>
                <a:ea typeface="Calibri" panose="020F0502020204030204" pitchFamily="34" charset="0"/>
                <a:cs typeface="Times New Roman" panose="02020603050405020304" pitchFamily="18" charset="0"/>
              </a:rPr>
              <a:t> </a:t>
            </a:r>
            <a:endParaRPr lang="el-GR" altLang="ru-RU" sz="1800" b="1" i="1">
              <a:solidFill>
                <a:srgbClr val="FFFFCC"/>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advClick="0" advTm="5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a:extLst>
              <a:ext uri="{FF2B5EF4-FFF2-40B4-BE49-F238E27FC236}">
                <a16:creationId xmlns:a16="http://schemas.microsoft.com/office/drawing/2014/main" id="{E4073313-8F48-0BFE-711E-EB9A8E3154B5}"/>
              </a:ext>
            </a:extLst>
          </p:cNvPr>
          <p:cNvSpPr>
            <a:spLocks noGrp="1"/>
          </p:cNvSpPr>
          <p:nvPr>
            <p:ph type="title"/>
          </p:nvPr>
        </p:nvSpPr>
        <p:spPr/>
        <p:txBody>
          <a:bodyPr/>
          <a:lstStyle/>
          <a:p>
            <a:endParaRPr lang="el-GR" altLang="el-GR"/>
          </a:p>
        </p:txBody>
      </p:sp>
      <p:pic>
        <p:nvPicPr>
          <p:cNvPr id="31747" name="Объект 4">
            <a:extLst>
              <a:ext uri="{FF2B5EF4-FFF2-40B4-BE49-F238E27FC236}">
                <a16:creationId xmlns:a16="http://schemas.microsoft.com/office/drawing/2014/main" id="{C9F24488-297C-3E38-6265-8DFA4D5E50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06388"/>
            <a:ext cx="8489950" cy="6369050"/>
          </a:xfrm>
        </p:spPr>
      </p:pic>
    </p:spTree>
  </p:cSld>
  <p:clrMapOvr>
    <a:masterClrMapping/>
  </p:clrMapOvr>
  <p:transition spd="med" advClick="0" advTm="5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a:extLst>
              <a:ext uri="{FF2B5EF4-FFF2-40B4-BE49-F238E27FC236}">
                <a16:creationId xmlns:a16="http://schemas.microsoft.com/office/drawing/2014/main" id="{54BDDEBD-CADB-6988-0111-1C76C70D3C3A}"/>
              </a:ext>
            </a:extLst>
          </p:cNvPr>
          <p:cNvSpPr>
            <a:spLocks noGrp="1"/>
          </p:cNvSpPr>
          <p:nvPr>
            <p:ph type="title"/>
          </p:nvPr>
        </p:nvSpPr>
        <p:spPr/>
        <p:txBody>
          <a:bodyPr/>
          <a:lstStyle/>
          <a:p>
            <a:endParaRPr lang="el-GR" altLang="el-GR"/>
          </a:p>
        </p:txBody>
      </p:sp>
      <p:pic>
        <p:nvPicPr>
          <p:cNvPr id="32771" name="Объект 4">
            <a:extLst>
              <a:ext uri="{FF2B5EF4-FFF2-40B4-BE49-F238E27FC236}">
                <a16:creationId xmlns:a16="http://schemas.microsoft.com/office/drawing/2014/main" id="{CD11D112-B7F9-033B-80C4-D6FEDAA6E5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74638"/>
            <a:ext cx="8229600" cy="6172200"/>
          </a:xfrm>
        </p:spPr>
      </p:pic>
    </p:spTree>
  </p:cSld>
  <p:clrMapOvr>
    <a:masterClrMapping/>
  </p:clrMapOvr>
  <p:transition spd="med" advClick="0" advTm="5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a:extLst>
              <a:ext uri="{FF2B5EF4-FFF2-40B4-BE49-F238E27FC236}">
                <a16:creationId xmlns:a16="http://schemas.microsoft.com/office/drawing/2014/main" id="{12DA9E30-AA11-099F-AD3A-1123B32734D8}"/>
              </a:ext>
            </a:extLst>
          </p:cNvPr>
          <p:cNvSpPr>
            <a:spLocks noGrp="1"/>
          </p:cNvSpPr>
          <p:nvPr>
            <p:ph type="title"/>
          </p:nvPr>
        </p:nvSpPr>
        <p:spPr/>
        <p:txBody>
          <a:bodyPr/>
          <a:lstStyle/>
          <a:p>
            <a:endParaRPr lang="el-GR" altLang="el-GR"/>
          </a:p>
        </p:txBody>
      </p:sp>
      <p:pic>
        <p:nvPicPr>
          <p:cNvPr id="33795" name="Объект 4">
            <a:extLst>
              <a:ext uri="{FF2B5EF4-FFF2-40B4-BE49-F238E27FC236}">
                <a16:creationId xmlns:a16="http://schemas.microsoft.com/office/drawing/2014/main" id="{F23F8FBE-0DC3-BFE7-A252-50D66C082F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06363"/>
            <a:ext cx="8636000" cy="6477000"/>
          </a:xfrm>
        </p:spPr>
      </p:pic>
    </p:spTree>
  </p:cSld>
  <p:clrMapOvr>
    <a:masterClrMapping/>
  </p:clrMapOvr>
  <p:transition spd="med" advClick="0" advTm="5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a:extLst>
              <a:ext uri="{FF2B5EF4-FFF2-40B4-BE49-F238E27FC236}">
                <a16:creationId xmlns:a16="http://schemas.microsoft.com/office/drawing/2014/main" id="{746BC2BE-646B-6751-8886-8BF75211B2F7}"/>
              </a:ext>
            </a:extLst>
          </p:cNvPr>
          <p:cNvSpPr>
            <a:spLocks noGrp="1"/>
          </p:cNvSpPr>
          <p:nvPr>
            <p:ph type="title"/>
          </p:nvPr>
        </p:nvSpPr>
        <p:spPr/>
        <p:txBody>
          <a:bodyPr/>
          <a:lstStyle/>
          <a:p>
            <a:endParaRPr lang="el-GR" altLang="el-GR"/>
          </a:p>
        </p:txBody>
      </p:sp>
      <p:pic>
        <p:nvPicPr>
          <p:cNvPr id="34819" name="Объект 4">
            <a:extLst>
              <a:ext uri="{FF2B5EF4-FFF2-40B4-BE49-F238E27FC236}">
                <a16:creationId xmlns:a16="http://schemas.microsoft.com/office/drawing/2014/main" id="{3BA975BF-B0F8-AA08-F1B5-B4295A4FE7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09538"/>
            <a:ext cx="8850312" cy="6638925"/>
          </a:xfrm>
        </p:spPr>
      </p:pic>
    </p:spTree>
  </p:cSld>
  <p:clrMapOvr>
    <a:masterClrMapping/>
  </p:clrMapOvr>
  <p:transition spd="med" advClick="0" advTm="5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a:extLst>
              <a:ext uri="{FF2B5EF4-FFF2-40B4-BE49-F238E27FC236}">
                <a16:creationId xmlns:a16="http://schemas.microsoft.com/office/drawing/2014/main" id="{BDFD1611-ED79-81A2-8149-8BF2CBAF1329}"/>
              </a:ext>
            </a:extLst>
          </p:cNvPr>
          <p:cNvSpPr>
            <a:spLocks noGrp="1"/>
          </p:cNvSpPr>
          <p:nvPr>
            <p:ph type="title"/>
          </p:nvPr>
        </p:nvSpPr>
        <p:spPr/>
        <p:txBody>
          <a:bodyPr/>
          <a:lstStyle/>
          <a:p>
            <a:endParaRPr lang="el-GR" altLang="el-GR"/>
          </a:p>
        </p:txBody>
      </p:sp>
      <p:pic>
        <p:nvPicPr>
          <p:cNvPr id="35843" name="Объект 4">
            <a:extLst>
              <a:ext uri="{FF2B5EF4-FFF2-40B4-BE49-F238E27FC236}">
                <a16:creationId xmlns:a16="http://schemas.microsoft.com/office/drawing/2014/main" id="{2B16B3B6-28D7-0437-53B5-774309F43B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563" y="136525"/>
            <a:ext cx="8778875" cy="6584950"/>
          </a:xfrm>
        </p:spPr>
      </p:pic>
    </p:spTree>
  </p:cSld>
  <p:clrMapOvr>
    <a:masterClrMapping/>
  </p:clrMapOvr>
  <p:transition spd="med" advClick="0" advTm="5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a:extLst>
              <a:ext uri="{FF2B5EF4-FFF2-40B4-BE49-F238E27FC236}">
                <a16:creationId xmlns:a16="http://schemas.microsoft.com/office/drawing/2014/main" id="{6D086961-6A05-B55E-1131-EC563CB09DEE}"/>
              </a:ext>
            </a:extLst>
          </p:cNvPr>
          <p:cNvSpPr>
            <a:spLocks noGrp="1"/>
          </p:cNvSpPr>
          <p:nvPr>
            <p:ph type="title"/>
          </p:nvPr>
        </p:nvSpPr>
        <p:spPr/>
        <p:txBody>
          <a:bodyPr/>
          <a:lstStyle/>
          <a:p>
            <a:endParaRPr lang="el-GR" altLang="el-GR"/>
          </a:p>
        </p:txBody>
      </p:sp>
      <p:sp>
        <p:nvSpPr>
          <p:cNvPr id="36867" name="Объект 2">
            <a:extLst>
              <a:ext uri="{FF2B5EF4-FFF2-40B4-BE49-F238E27FC236}">
                <a16:creationId xmlns:a16="http://schemas.microsoft.com/office/drawing/2014/main" id="{469375B8-E3AC-094A-1E68-A55CF05B8D20}"/>
              </a:ext>
            </a:extLst>
          </p:cNvPr>
          <p:cNvSpPr>
            <a:spLocks noGrp="1"/>
          </p:cNvSpPr>
          <p:nvPr>
            <p:ph idx="1"/>
          </p:nvPr>
        </p:nvSpPr>
        <p:spPr/>
        <p:txBody>
          <a:bodyPr/>
          <a:lstStyle/>
          <a:p>
            <a:pPr>
              <a:lnSpc>
                <a:spcPct val="107000"/>
              </a:lnSpc>
              <a:spcAft>
                <a:spcPts val="800"/>
              </a:spcAft>
            </a:pP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a:t>
            </a: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Δέκα παλικάρια</a:t>
            </a: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-дэка паликарья = Десять витязей. Стихи: Левтерис Пападопулос, музыка Манос Лоизос (</a:t>
            </a: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χασαποσέρβικος</a:t>
            </a: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Димитрис солирует, припев поем хором</a:t>
            </a:r>
            <a:endParaRPr lang="el-GR" altLang="el-GR" sz="1800">
              <a:ea typeface="Calibri" panose="020F0502020204030204" pitchFamily="34" charset="0"/>
              <a:cs typeface="Times New Roman" panose="02020603050405020304" pitchFamily="18" charset="0"/>
            </a:endParaRPr>
          </a:p>
          <a:p>
            <a:pPr algn="just">
              <a:lnSpc>
                <a:spcPct val="107000"/>
              </a:lnSpc>
              <a:spcAft>
                <a:spcPts val="800"/>
              </a:spcAft>
            </a:pP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Ένα το χελιδόνι</a:t>
            </a: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-Эна то хелидони = Ласточка одна (</a:t>
            </a: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χασάπικος</a:t>
            </a: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соло, Димитрис солирует, припев поем хором, Стихи: Одиссеас Элитис, музыка Микис Теодоракис</a:t>
            </a:r>
            <a:endParaRPr lang="el-GR" altLang="el-GR" sz="1800">
              <a:ea typeface="Calibri" panose="020F0502020204030204" pitchFamily="34" charset="0"/>
              <a:cs typeface="Times New Roman" panose="02020603050405020304" pitchFamily="18" charset="0"/>
            </a:endParaRPr>
          </a:p>
          <a:p>
            <a:endParaRPr lang="el-GR" altLang="el-GR">
              <a:ea typeface="Calibri" panose="020F0502020204030204" pitchFamily="34" charset="0"/>
              <a:cs typeface="Times New Roman" panose="02020603050405020304" pitchFamily="18" charset="0"/>
            </a:endParaRPr>
          </a:p>
        </p:txBody>
      </p:sp>
    </p:spTree>
  </p:cSld>
  <p:clrMapOvr>
    <a:masterClrMapping/>
  </p:clrMapOvr>
  <p:transition spd="med" advClick="0" advTm="5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
            <a:extLst>
              <a:ext uri="{FF2B5EF4-FFF2-40B4-BE49-F238E27FC236}">
                <a16:creationId xmlns:a16="http://schemas.microsoft.com/office/drawing/2014/main" id="{DAF57242-29F1-4B1C-D3C0-775CCA9FA863}"/>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37891" name="Rectangle 11">
            <a:extLst>
              <a:ext uri="{FF2B5EF4-FFF2-40B4-BE49-F238E27FC236}">
                <a16:creationId xmlns:a16="http://schemas.microsoft.com/office/drawing/2014/main" id="{80A71C3F-DCCD-F0E7-8C38-C1DE68183B7F}"/>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37892" name="Rectangle 12">
            <a:extLst>
              <a:ext uri="{FF2B5EF4-FFF2-40B4-BE49-F238E27FC236}">
                <a16:creationId xmlns:a16="http://schemas.microsoft.com/office/drawing/2014/main" id="{6047364D-3990-222E-DF25-39BF54EEACBB}"/>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37893" name="Рисунок 2">
            <a:extLst>
              <a:ext uri="{FF2B5EF4-FFF2-40B4-BE49-F238E27FC236}">
                <a16:creationId xmlns:a16="http://schemas.microsoft.com/office/drawing/2014/main" id="{20B873D8-0EF4-FF35-4B90-F5A393457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a:extLst>
              <a:ext uri="{FF2B5EF4-FFF2-40B4-BE49-F238E27FC236}">
                <a16:creationId xmlns:a16="http://schemas.microsoft.com/office/drawing/2014/main" id="{870ABC33-9E90-5FD0-BCBD-4D709FDFD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4">
            <a:extLst>
              <a:ext uri="{FF2B5EF4-FFF2-40B4-BE49-F238E27FC236}">
                <a16:creationId xmlns:a16="http://schemas.microsoft.com/office/drawing/2014/main" id="{423617B8-A609-D709-DD69-0FFC8AB3B9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37896" name="Rectangle 5">
            <a:extLst>
              <a:ext uri="{FF2B5EF4-FFF2-40B4-BE49-F238E27FC236}">
                <a16:creationId xmlns:a16="http://schemas.microsoft.com/office/drawing/2014/main" id="{69DB55F8-DA8F-1687-E3AD-2CC59EBBAD31}"/>
              </a:ext>
            </a:extLst>
          </p:cNvPr>
          <p:cNvSpPr>
            <a:spLocks noChangeArrowheads="1"/>
          </p:cNvSpPr>
          <p:nvPr/>
        </p:nvSpPr>
        <p:spPr bwMode="auto">
          <a:xfrm>
            <a:off x="0" y="279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37897" name="Rectangle 6">
            <a:extLst>
              <a:ext uri="{FF2B5EF4-FFF2-40B4-BE49-F238E27FC236}">
                <a16:creationId xmlns:a16="http://schemas.microsoft.com/office/drawing/2014/main" id="{72BD78F4-988D-73AB-FE32-5AFC8305BA93}"/>
              </a:ext>
            </a:extLst>
          </p:cNvPr>
          <p:cNvSpPr>
            <a:spLocks noChangeArrowheads="1"/>
          </p:cNvSpPr>
          <p:nvPr/>
        </p:nvSpPr>
        <p:spPr bwMode="auto">
          <a:xfrm>
            <a:off x="0" y="521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l-GR" altLang="zh-CN" sz="1400">
                <a:solidFill>
                  <a:srgbClr val="333399"/>
                </a:solidFill>
                <a:latin typeface="Times New Roman" panose="02020603050405020304" pitchFamily="18" charset="0"/>
              </a:rPr>
              <a:t> </a:t>
            </a:r>
            <a:endParaRPr lang="el-GR" altLang="zh-CN" sz="1800">
              <a:latin typeface="Arial" panose="020B0604020202020204" pitchFamily="34" charset="0"/>
            </a:endParaRPr>
          </a:p>
        </p:txBody>
      </p:sp>
      <p:sp>
        <p:nvSpPr>
          <p:cNvPr id="37898" name="Rectangle 7">
            <a:extLst>
              <a:ext uri="{FF2B5EF4-FFF2-40B4-BE49-F238E27FC236}">
                <a16:creationId xmlns:a16="http://schemas.microsoft.com/office/drawing/2014/main" id="{9D6F190A-EAD7-AE03-B778-3E9E72583A80}"/>
              </a:ext>
            </a:extLst>
          </p:cNvPr>
          <p:cNvSpPr>
            <a:spLocks noChangeArrowheads="1"/>
          </p:cNvSpPr>
          <p:nvPr/>
        </p:nvSpPr>
        <p:spPr bwMode="auto">
          <a:xfrm>
            <a:off x="0" y="753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l-GR" altLang="zh-CN" sz="1400">
                <a:latin typeface="Times New Roman" panose="02020603050405020304" pitchFamily="18" charset="0"/>
              </a:rPr>
              <a:t> </a:t>
            </a:r>
            <a:endParaRPr lang="el-GR" altLang="zh-CN" sz="1800">
              <a:latin typeface="Arial" panose="020B0604020202020204" pitchFamily="34" charset="0"/>
            </a:endParaRPr>
          </a:p>
        </p:txBody>
      </p:sp>
      <p:pic>
        <p:nvPicPr>
          <p:cNvPr id="37899" name="Picture 2" descr="scale_1200">
            <a:extLst>
              <a:ext uri="{FF2B5EF4-FFF2-40B4-BE49-F238E27FC236}">
                <a16:creationId xmlns:a16="http://schemas.microsoft.com/office/drawing/2014/main" id="{431AD528-9B93-4554-1CAC-DC5F2B537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908050"/>
            <a:ext cx="37084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Прямоугольник 1">
            <a:extLst>
              <a:ext uri="{FF2B5EF4-FFF2-40B4-BE49-F238E27FC236}">
                <a16:creationId xmlns:a16="http://schemas.microsoft.com/office/drawing/2014/main" id="{0F2C0E5D-0CBA-9F86-D2CB-62FD0A4A3081}"/>
              </a:ext>
            </a:extLst>
          </p:cNvPr>
          <p:cNvSpPr>
            <a:spLocks noChangeArrowheads="1"/>
          </p:cNvSpPr>
          <p:nvPr/>
        </p:nvSpPr>
        <p:spPr bwMode="auto">
          <a:xfrm>
            <a:off x="2152650" y="5764213"/>
            <a:ext cx="4303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el-GR" sz="1800" b="1">
                <a:solidFill>
                  <a:srgbClr val="C00000"/>
                </a:solidFill>
                <a:latin typeface="Times New Roman" panose="02020603050405020304" pitchFamily="18" charset="0"/>
                <a:cs typeface="Times New Roman" panose="02020603050405020304" pitchFamily="18" charset="0"/>
              </a:rPr>
              <a:t>АЛЕКСАНДР СЕРГЕЕВИЧ ПУШКИН</a:t>
            </a:r>
          </a:p>
          <a:p>
            <a:pPr algn="ctr">
              <a:spcBef>
                <a:spcPct val="0"/>
              </a:spcBef>
              <a:buFontTx/>
              <a:buNone/>
            </a:pPr>
            <a:r>
              <a:rPr lang="el-GR" altLang="el-GR" sz="1800" b="1">
                <a:solidFill>
                  <a:srgbClr val="0000CC"/>
                </a:solidFill>
                <a:latin typeface="Times New Roman" panose="02020603050405020304" pitchFamily="18" charset="0"/>
                <a:cs typeface="Times New Roman" panose="02020603050405020304" pitchFamily="18" charset="0"/>
              </a:rPr>
              <a:t>ΑΛΕΞΑΝΔΡΟΣ ΠΟΥΣΚΙΝ</a:t>
            </a:r>
            <a:r>
              <a:rPr lang="ru-RU" altLang="el-GR" sz="1800" b="1">
                <a:solidFill>
                  <a:srgbClr val="0000CC"/>
                </a:solidFill>
                <a:latin typeface="Times New Roman" panose="02020603050405020304" pitchFamily="18" charset="0"/>
                <a:cs typeface="Times New Roman" panose="02020603050405020304" pitchFamily="18" charset="0"/>
              </a:rPr>
              <a:t> </a:t>
            </a:r>
          </a:p>
          <a:p>
            <a:pPr algn="ctr">
              <a:spcBef>
                <a:spcPct val="0"/>
              </a:spcBef>
              <a:buFontTx/>
              <a:buNone/>
            </a:pPr>
            <a:r>
              <a:rPr lang="ru-RU" altLang="el-GR" sz="1800" b="1">
                <a:solidFill>
                  <a:srgbClr val="C00000"/>
                </a:solidFill>
                <a:latin typeface="Times New Roman" panose="02020603050405020304" pitchFamily="18" charset="0"/>
                <a:cs typeface="Times New Roman" panose="02020603050405020304" pitchFamily="18" charset="0"/>
              </a:rPr>
              <a:t>(1799-1837)</a:t>
            </a:r>
            <a:endParaRPr lang="ru-RU" altLang="el-GR" sz="1800">
              <a:solidFill>
                <a:srgbClr val="C00000"/>
              </a:solidFill>
              <a:latin typeface="Times New Roman" panose="02020603050405020304" pitchFamily="18" charset="0"/>
              <a:cs typeface="Times New Roman" panose="02020603050405020304" pitchFamily="18" charset="0"/>
            </a:endParaRPr>
          </a:p>
        </p:txBody>
      </p:sp>
      <p:pic>
        <p:nvPicPr>
          <p:cNvPr id="37901" name="Рисунок 9">
            <a:extLst>
              <a:ext uri="{FF2B5EF4-FFF2-40B4-BE49-F238E27FC236}">
                <a16:creationId xmlns:a16="http://schemas.microsoft.com/office/drawing/2014/main" id="{C3ACFD17-209D-79FA-2143-CD9317145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5056188"/>
            <a:ext cx="17938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a:extLst>
              <a:ext uri="{FF2B5EF4-FFF2-40B4-BE49-F238E27FC236}">
                <a16:creationId xmlns:a16="http://schemas.microsoft.com/office/drawing/2014/main" id="{44F64A96-956D-670B-E80A-499D2B5915B1}"/>
              </a:ext>
            </a:extLst>
          </p:cNvPr>
          <p:cNvSpPr>
            <a:spLocks noGrp="1"/>
          </p:cNvSpPr>
          <p:nvPr>
            <p:ph type="title"/>
          </p:nvPr>
        </p:nvSpPr>
        <p:spPr/>
        <p:txBody>
          <a:bodyPr/>
          <a:lstStyle/>
          <a:p>
            <a:endParaRPr lang="el-GR" altLang="el-GR"/>
          </a:p>
        </p:txBody>
      </p:sp>
      <p:pic>
        <p:nvPicPr>
          <p:cNvPr id="38915" name="Объект 4">
            <a:extLst>
              <a:ext uri="{FF2B5EF4-FFF2-40B4-BE49-F238E27FC236}">
                <a16:creationId xmlns:a16="http://schemas.microsoft.com/office/drawing/2014/main" id="{E928B234-A635-4BF7-D150-218F629FED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765175"/>
            <a:ext cx="4740275" cy="5767388"/>
          </a:xfrm>
        </p:spPr>
      </p:pic>
    </p:spTree>
  </p:cSld>
  <p:clrMapOvr>
    <a:masterClrMapping/>
  </p:clrMapOvr>
  <p:transition spd="med" advClick="0" advTm="5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a:extLst>
              <a:ext uri="{FF2B5EF4-FFF2-40B4-BE49-F238E27FC236}">
                <a16:creationId xmlns:a16="http://schemas.microsoft.com/office/drawing/2014/main" id="{F58DF8C0-265E-48C5-F1AA-92D743E3BAF2}"/>
              </a:ext>
            </a:extLst>
          </p:cNvPr>
          <p:cNvSpPr>
            <a:spLocks noGrp="1"/>
          </p:cNvSpPr>
          <p:nvPr>
            <p:ph type="title"/>
          </p:nvPr>
        </p:nvSpPr>
        <p:spPr/>
        <p:txBody>
          <a:bodyPr/>
          <a:lstStyle/>
          <a:p>
            <a:endParaRPr lang="el-GR" altLang="el-GR"/>
          </a:p>
        </p:txBody>
      </p:sp>
      <p:pic>
        <p:nvPicPr>
          <p:cNvPr id="39939" name="Объект 4">
            <a:extLst>
              <a:ext uri="{FF2B5EF4-FFF2-40B4-BE49-F238E27FC236}">
                <a16:creationId xmlns:a16="http://schemas.microsoft.com/office/drawing/2014/main" id="{AB277C06-C6EC-8110-DED6-5AD77D3A14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549275"/>
            <a:ext cx="4370387" cy="6118225"/>
          </a:xfrm>
        </p:spPr>
      </p:pic>
    </p:spTree>
  </p:cSld>
  <p:clrMapOvr>
    <a:masterClrMapping/>
  </p:clrMapOvr>
  <p:transition spd="med" advClick="0" advTm="5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a:extLst>
              <a:ext uri="{FF2B5EF4-FFF2-40B4-BE49-F238E27FC236}">
                <a16:creationId xmlns:a16="http://schemas.microsoft.com/office/drawing/2014/main" id="{A828B047-D18E-ACC0-187C-33A6BB917908}"/>
              </a:ext>
            </a:extLst>
          </p:cNvPr>
          <p:cNvSpPr>
            <a:spLocks noGrp="1"/>
          </p:cNvSpPr>
          <p:nvPr>
            <p:ph type="title"/>
          </p:nvPr>
        </p:nvSpPr>
        <p:spPr/>
        <p:txBody>
          <a:bodyPr/>
          <a:lstStyle/>
          <a:p>
            <a:endParaRPr lang="el-GR" altLang="el-GR"/>
          </a:p>
        </p:txBody>
      </p:sp>
      <p:pic>
        <p:nvPicPr>
          <p:cNvPr id="40963" name="Объект 4">
            <a:extLst>
              <a:ext uri="{FF2B5EF4-FFF2-40B4-BE49-F238E27FC236}">
                <a16:creationId xmlns:a16="http://schemas.microsoft.com/office/drawing/2014/main" id="{2A298F1F-8383-12B1-8E2D-1A1B56A7CF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989138"/>
            <a:ext cx="8669337" cy="3873500"/>
          </a:xfrm>
        </p:spPr>
      </p:pic>
    </p:spTree>
  </p:cSld>
  <p:clrMapOvr>
    <a:masterClrMapping/>
  </p:clrMapOvr>
  <p:transition spd="med" advClick="0"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a:extLst>
              <a:ext uri="{FF2B5EF4-FFF2-40B4-BE49-F238E27FC236}">
                <a16:creationId xmlns:a16="http://schemas.microsoft.com/office/drawing/2014/main" id="{CE3249E3-A248-CFB9-10E8-7AA16DC9EA6A}"/>
              </a:ext>
            </a:extLst>
          </p:cNvPr>
          <p:cNvSpPr>
            <a:spLocks noGrp="1"/>
          </p:cNvSpPr>
          <p:nvPr>
            <p:ph type="title"/>
          </p:nvPr>
        </p:nvSpPr>
        <p:spPr/>
        <p:txBody>
          <a:bodyPr/>
          <a:lstStyle/>
          <a:p>
            <a:endParaRPr lang="el-GR" altLang="el-GR"/>
          </a:p>
        </p:txBody>
      </p:sp>
      <p:pic>
        <p:nvPicPr>
          <p:cNvPr id="5123" name="Объект 4">
            <a:extLst>
              <a:ext uri="{FF2B5EF4-FFF2-40B4-BE49-F238E27FC236}">
                <a16:creationId xmlns:a16="http://schemas.microsoft.com/office/drawing/2014/main" id="{8506E31A-470D-137F-437D-7DEEE72F22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8475" y="1600200"/>
            <a:ext cx="8147050" cy="4525963"/>
          </a:xfrm>
        </p:spPr>
      </p:pic>
    </p:spTree>
  </p:cSld>
  <p:clrMapOvr>
    <a:masterClrMapping/>
  </p:clrMapOvr>
  <p:transition spd="med" advClick="0" advTm="5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a:extLst>
              <a:ext uri="{FF2B5EF4-FFF2-40B4-BE49-F238E27FC236}">
                <a16:creationId xmlns:a16="http://schemas.microsoft.com/office/drawing/2014/main" id="{F7B8791D-C641-CD3E-5FCA-209923B8FA8A}"/>
              </a:ext>
            </a:extLst>
          </p:cNvPr>
          <p:cNvSpPr>
            <a:spLocks noGrp="1"/>
          </p:cNvSpPr>
          <p:nvPr>
            <p:ph type="title"/>
          </p:nvPr>
        </p:nvSpPr>
        <p:spPr/>
        <p:txBody>
          <a:bodyPr/>
          <a:lstStyle/>
          <a:p>
            <a:endParaRPr lang="el-GR" altLang="el-GR"/>
          </a:p>
        </p:txBody>
      </p:sp>
      <p:pic>
        <p:nvPicPr>
          <p:cNvPr id="41987" name="Объект 4">
            <a:extLst>
              <a:ext uri="{FF2B5EF4-FFF2-40B4-BE49-F238E27FC236}">
                <a16:creationId xmlns:a16="http://schemas.microsoft.com/office/drawing/2014/main" id="{290A128D-D054-E89B-57A2-6953B1B5AD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274638"/>
            <a:ext cx="4546600" cy="6370637"/>
          </a:xfrm>
        </p:spPr>
      </p:pic>
    </p:spTree>
  </p:cSld>
  <p:clrMapOvr>
    <a:masterClrMapping/>
  </p:clrMapOvr>
  <p:transition spd="med" advClick="0" advTm="5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a:extLst>
              <a:ext uri="{FF2B5EF4-FFF2-40B4-BE49-F238E27FC236}">
                <a16:creationId xmlns:a16="http://schemas.microsoft.com/office/drawing/2014/main" id="{ABC14510-1454-90AE-2DFA-B1DA513DE6B4}"/>
              </a:ext>
            </a:extLst>
          </p:cNvPr>
          <p:cNvSpPr>
            <a:spLocks noGrp="1"/>
          </p:cNvSpPr>
          <p:nvPr>
            <p:ph type="title"/>
          </p:nvPr>
        </p:nvSpPr>
        <p:spPr/>
        <p:txBody>
          <a:bodyPr/>
          <a:lstStyle/>
          <a:p>
            <a:endParaRPr lang="el-GR" altLang="el-GR"/>
          </a:p>
        </p:txBody>
      </p:sp>
      <p:pic>
        <p:nvPicPr>
          <p:cNvPr id="43011" name="Объект 4">
            <a:extLst>
              <a:ext uri="{FF2B5EF4-FFF2-40B4-BE49-F238E27FC236}">
                <a16:creationId xmlns:a16="http://schemas.microsoft.com/office/drawing/2014/main" id="{614C33EE-0129-F347-58C3-9DD732E2AC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1800" y="274638"/>
            <a:ext cx="4721225" cy="3292475"/>
          </a:xfrm>
        </p:spPr>
      </p:pic>
      <p:pic>
        <p:nvPicPr>
          <p:cNvPr id="43012" name="Рисунок 6">
            <a:extLst>
              <a:ext uri="{FF2B5EF4-FFF2-40B4-BE49-F238E27FC236}">
                <a16:creationId xmlns:a16="http://schemas.microsoft.com/office/drawing/2014/main" id="{CABE986D-BDDF-C035-560F-BE49BE081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3567113"/>
            <a:ext cx="525621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a:extLst>
              <a:ext uri="{FF2B5EF4-FFF2-40B4-BE49-F238E27FC236}">
                <a16:creationId xmlns:a16="http://schemas.microsoft.com/office/drawing/2014/main" id="{A728986E-6971-8992-CD33-BF3FDA5C8973}"/>
              </a:ext>
            </a:extLst>
          </p:cNvPr>
          <p:cNvSpPr>
            <a:spLocks noGrp="1"/>
          </p:cNvSpPr>
          <p:nvPr>
            <p:ph type="title"/>
          </p:nvPr>
        </p:nvSpPr>
        <p:spPr/>
        <p:txBody>
          <a:bodyPr/>
          <a:lstStyle/>
          <a:p>
            <a:endParaRPr lang="el-GR" altLang="el-GR"/>
          </a:p>
        </p:txBody>
      </p:sp>
      <p:pic>
        <p:nvPicPr>
          <p:cNvPr id="44035" name="Объект 4">
            <a:extLst>
              <a:ext uri="{FF2B5EF4-FFF2-40B4-BE49-F238E27FC236}">
                <a16:creationId xmlns:a16="http://schemas.microsoft.com/office/drawing/2014/main" id="{9CA81E5D-597E-DB55-26FD-6B03FC0D24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42913"/>
            <a:ext cx="4608513" cy="3490912"/>
          </a:xfrm>
        </p:spPr>
      </p:pic>
      <p:pic>
        <p:nvPicPr>
          <p:cNvPr id="44036" name="Рисунок 6">
            <a:extLst>
              <a:ext uri="{FF2B5EF4-FFF2-40B4-BE49-F238E27FC236}">
                <a16:creationId xmlns:a16="http://schemas.microsoft.com/office/drawing/2014/main" id="{D56192AA-E4C8-0056-77AD-58BB8A4DD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3938588"/>
            <a:ext cx="447516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a:extLst>
              <a:ext uri="{FF2B5EF4-FFF2-40B4-BE49-F238E27FC236}">
                <a16:creationId xmlns:a16="http://schemas.microsoft.com/office/drawing/2014/main" id="{07A73651-8D29-1CA8-DA96-8A5E787FF578}"/>
              </a:ext>
            </a:extLst>
          </p:cNvPr>
          <p:cNvSpPr>
            <a:spLocks noGrp="1"/>
          </p:cNvSpPr>
          <p:nvPr>
            <p:ph type="title"/>
          </p:nvPr>
        </p:nvSpPr>
        <p:spPr/>
        <p:txBody>
          <a:bodyPr/>
          <a:lstStyle/>
          <a:p>
            <a:endParaRPr lang="el-GR" altLang="el-GR"/>
          </a:p>
        </p:txBody>
      </p:sp>
      <p:pic>
        <p:nvPicPr>
          <p:cNvPr id="45059" name="Объект 4">
            <a:extLst>
              <a:ext uri="{FF2B5EF4-FFF2-40B4-BE49-F238E27FC236}">
                <a16:creationId xmlns:a16="http://schemas.microsoft.com/office/drawing/2014/main" id="{0CD7A7D4-2199-CF99-3F4D-2BF1885B0E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341438"/>
            <a:ext cx="8069263" cy="4530725"/>
          </a:xfrm>
        </p:spPr>
      </p:pic>
    </p:spTree>
  </p:cSld>
  <p:clrMapOvr>
    <a:masterClrMapping/>
  </p:clrMapOvr>
  <p:transition spd="med" advClick="0" advTm="5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a:extLst>
              <a:ext uri="{FF2B5EF4-FFF2-40B4-BE49-F238E27FC236}">
                <a16:creationId xmlns:a16="http://schemas.microsoft.com/office/drawing/2014/main" id="{68F2D226-2375-362B-64BB-A1886BFB5111}"/>
              </a:ext>
            </a:extLst>
          </p:cNvPr>
          <p:cNvSpPr>
            <a:spLocks noGrp="1"/>
          </p:cNvSpPr>
          <p:nvPr>
            <p:ph type="title"/>
          </p:nvPr>
        </p:nvSpPr>
        <p:spPr/>
        <p:txBody>
          <a:bodyPr/>
          <a:lstStyle/>
          <a:p>
            <a:endParaRPr lang="el-GR" altLang="el-GR"/>
          </a:p>
        </p:txBody>
      </p:sp>
      <p:pic>
        <p:nvPicPr>
          <p:cNvPr id="46083" name="Объект 4">
            <a:extLst>
              <a:ext uri="{FF2B5EF4-FFF2-40B4-BE49-F238E27FC236}">
                <a16:creationId xmlns:a16="http://schemas.microsoft.com/office/drawing/2014/main" id="{76EA7E5F-BF10-0F3B-63E7-6306A0A0FF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725488"/>
            <a:ext cx="7292975" cy="5834062"/>
          </a:xfrm>
        </p:spPr>
      </p:pic>
    </p:spTree>
  </p:cSld>
  <p:clrMapOvr>
    <a:masterClrMapping/>
  </p:clrMapOvr>
  <p:transition spd="med" advClick="0" advTm="5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17F6EBCC-3590-8126-A2DA-E329A8BF3684}"/>
              </a:ext>
            </a:extLst>
          </p:cNvPr>
          <p:cNvSpPr>
            <a:spLocks noGrp="1"/>
          </p:cNvSpPr>
          <p:nvPr>
            <p:ph type="title"/>
          </p:nvPr>
        </p:nvSpPr>
        <p:spPr/>
        <p:txBody>
          <a:bodyPr/>
          <a:lstStyle/>
          <a:p>
            <a:endParaRPr lang="el-GR" altLang="el-GR"/>
          </a:p>
        </p:txBody>
      </p:sp>
      <p:pic>
        <p:nvPicPr>
          <p:cNvPr id="47107" name="Объект 4">
            <a:extLst>
              <a:ext uri="{FF2B5EF4-FFF2-40B4-BE49-F238E27FC236}">
                <a16:creationId xmlns:a16="http://schemas.microsoft.com/office/drawing/2014/main" id="{0F9B0568-3CF6-6AF8-33DE-2732A1EBC2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8525" y="476250"/>
            <a:ext cx="7758113" cy="5068888"/>
          </a:xfrm>
        </p:spPr>
      </p:pic>
    </p:spTree>
  </p:cSld>
  <p:clrMapOvr>
    <a:masterClrMapping/>
  </p:clrMapOvr>
  <p:transition spd="med" advClick="0" advTm="5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a:extLst>
              <a:ext uri="{FF2B5EF4-FFF2-40B4-BE49-F238E27FC236}">
                <a16:creationId xmlns:a16="http://schemas.microsoft.com/office/drawing/2014/main" id="{E422BB55-1645-222A-7C2A-249B265F52F5}"/>
              </a:ext>
            </a:extLst>
          </p:cNvPr>
          <p:cNvSpPr>
            <a:spLocks noGrp="1"/>
          </p:cNvSpPr>
          <p:nvPr>
            <p:ph type="title"/>
          </p:nvPr>
        </p:nvSpPr>
        <p:spPr/>
        <p:txBody>
          <a:bodyPr/>
          <a:lstStyle/>
          <a:p>
            <a:endParaRPr lang="el-GR" altLang="el-GR"/>
          </a:p>
        </p:txBody>
      </p:sp>
      <p:sp>
        <p:nvSpPr>
          <p:cNvPr id="48131" name="Объект 2">
            <a:extLst>
              <a:ext uri="{FF2B5EF4-FFF2-40B4-BE49-F238E27FC236}">
                <a16:creationId xmlns:a16="http://schemas.microsoft.com/office/drawing/2014/main" id="{EF832542-01FA-5821-B44D-BD769330C5BD}"/>
              </a:ext>
            </a:extLst>
          </p:cNvPr>
          <p:cNvSpPr>
            <a:spLocks noGrp="1"/>
          </p:cNvSpPr>
          <p:nvPr>
            <p:ph idx="1"/>
          </p:nvPr>
        </p:nvSpPr>
        <p:spPr/>
        <p:txBody>
          <a:bodyPr/>
          <a:lstStyle/>
          <a:p>
            <a:pPr>
              <a:lnSpc>
                <a:spcPct val="107000"/>
              </a:lnSpc>
              <a:spcBef>
                <a:spcPts val="500"/>
              </a:spcBef>
              <a:spcAft>
                <a:spcPts val="500"/>
              </a:spcAft>
            </a:pPr>
            <a:r>
              <a:rPr lang="ru-RU" altLang="el-GR" sz="1800" b="1">
                <a:solidFill>
                  <a:srgbClr val="C00000"/>
                </a:solidFill>
                <a:latin typeface="Times New Roman" panose="02020603050405020304" pitchFamily="18" charset="0"/>
                <a:cs typeface="Times New Roman" panose="02020603050405020304" pitchFamily="18" charset="0"/>
              </a:rPr>
              <a:t>Вокальный Коллектив – песни народные</a:t>
            </a:r>
            <a:endParaRPr lang="el-GR" altLang="el-GR" sz="1800">
              <a:ea typeface="Calibri" panose="020F0502020204030204" pitchFamily="34" charset="0"/>
              <a:cs typeface="Times New Roman" panose="02020603050405020304" pitchFamily="18" charset="0"/>
            </a:endParaRPr>
          </a:p>
          <a:p>
            <a:pPr>
              <a:lnSpc>
                <a:spcPct val="115000"/>
              </a:lnSpc>
              <a:spcAft>
                <a:spcPts val="1000"/>
              </a:spcAft>
            </a:pPr>
            <a:r>
              <a:rPr lang="ru-RU" altLang="el-GR" sz="1800" b="1">
                <a:solidFill>
                  <a:srgbClr val="C00000"/>
                </a:solidFill>
                <a:latin typeface="Times New Roman" panose="02020603050405020304" pitchFamily="18" charset="0"/>
                <a:cs typeface="Times New Roman" panose="02020603050405020304" pitchFamily="18" charset="0"/>
              </a:rPr>
              <a:t>1.</a:t>
            </a:r>
            <a:r>
              <a:rPr lang="el-GR" altLang="el-GR" sz="1800" b="1">
                <a:solidFill>
                  <a:srgbClr val="C00000"/>
                </a:solidFill>
                <a:latin typeface="Times New Roman" panose="02020603050405020304" pitchFamily="18" charset="0"/>
                <a:cs typeface="Times New Roman" panose="02020603050405020304" pitchFamily="18" charset="0"/>
              </a:rPr>
              <a:t>Ο γέρος του Μοριά</a:t>
            </a:r>
            <a:r>
              <a:rPr lang="ru-RU" altLang="el-GR" sz="1800" b="1">
                <a:solidFill>
                  <a:srgbClr val="C00000"/>
                </a:solidFill>
                <a:latin typeface="Times New Roman" panose="02020603050405020304" pitchFamily="18" charset="0"/>
                <a:cs typeface="Times New Roman" panose="02020603050405020304" pitchFamily="18" charset="0"/>
              </a:rPr>
              <a:t>-О герос ту Морья = Старик Мореи (посвящено Колокотронису) (</a:t>
            </a:r>
            <a:r>
              <a:rPr lang="el-GR" altLang="el-GR" sz="1800" b="1">
                <a:solidFill>
                  <a:srgbClr val="C00000"/>
                </a:solidFill>
                <a:latin typeface="Times New Roman" panose="02020603050405020304" pitchFamily="18" charset="0"/>
                <a:cs typeface="Times New Roman" panose="02020603050405020304" pitchFamily="18" charset="0"/>
              </a:rPr>
              <a:t>μπάλλος</a:t>
            </a:r>
            <a:r>
              <a:rPr lang="ru-RU" altLang="el-GR" sz="1800" b="1">
                <a:solidFill>
                  <a:srgbClr val="C00000"/>
                </a:solidFill>
                <a:latin typeface="Times New Roman" panose="02020603050405020304" pitchFamily="18" charset="0"/>
                <a:cs typeface="Times New Roman" panose="02020603050405020304" pitchFamily="18" charset="0"/>
              </a:rPr>
              <a:t>) солистка Лариса Богатырева</a:t>
            </a:r>
            <a:endParaRPr lang="el-GR" altLang="el-GR" sz="1800">
              <a:cs typeface="Calibri" panose="020F0502020204030204" pitchFamily="34" charset="0"/>
            </a:endParaRPr>
          </a:p>
          <a:p>
            <a:pPr>
              <a:lnSpc>
                <a:spcPct val="107000"/>
              </a:lnSpc>
              <a:spcBef>
                <a:spcPts val="500"/>
              </a:spcBef>
              <a:spcAft>
                <a:spcPts val="500"/>
              </a:spcAft>
            </a:pPr>
            <a:r>
              <a:rPr lang="ru-RU" altLang="el-GR" sz="1800" b="1">
                <a:solidFill>
                  <a:srgbClr val="C00000"/>
                </a:solidFill>
                <a:latin typeface="Times New Roman" panose="02020603050405020304" pitchFamily="18" charset="0"/>
                <a:cs typeface="Times New Roman" panose="02020603050405020304" pitchFamily="18" charset="0"/>
              </a:rPr>
              <a:t>2.</a:t>
            </a:r>
            <a:r>
              <a:rPr lang="el-GR" altLang="el-GR" sz="1800" b="1">
                <a:solidFill>
                  <a:srgbClr val="C00000"/>
                </a:solidFill>
                <a:latin typeface="Times New Roman" panose="02020603050405020304" pitchFamily="18" charset="0"/>
                <a:cs typeface="Times New Roman" panose="02020603050405020304" pitchFamily="18" charset="0"/>
              </a:rPr>
              <a:t>Κλέφτικη ζωή</a:t>
            </a:r>
            <a:r>
              <a:rPr lang="ru-RU" altLang="el-GR" sz="1800" b="1">
                <a:solidFill>
                  <a:srgbClr val="C00000"/>
                </a:solidFill>
                <a:latin typeface="Times New Roman" panose="02020603050405020304" pitchFamily="18" charset="0"/>
                <a:cs typeface="Times New Roman" panose="02020603050405020304" pitchFamily="18" charset="0"/>
              </a:rPr>
              <a:t>-Клефтики зои = Жизнь клефтов</a:t>
            </a:r>
            <a:r>
              <a:rPr lang="ru-RU" altLang="el-GR" sz="1800">
                <a:solidFill>
                  <a:srgbClr val="000000"/>
                </a:solidFill>
                <a:latin typeface="Arial" panose="020B0604020202020204" pitchFamily="34" charset="0"/>
                <a:cs typeface="Times New Roman" panose="02020603050405020304" pitchFamily="18" charset="0"/>
              </a:rPr>
              <a:t> </a:t>
            </a:r>
            <a:r>
              <a:rPr lang="ru-RU" altLang="el-GR" sz="1800" b="1">
                <a:solidFill>
                  <a:srgbClr val="C00000"/>
                </a:solidFill>
                <a:latin typeface="Times New Roman" panose="02020603050405020304" pitchFamily="18" charset="0"/>
                <a:cs typeface="Times New Roman" panose="02020603050405020304" pitchFamily="18" charset="0"/>
              </a:rPr>
              <a:t>(</a:t>
            </a:r>
            <a:r>
              <a:rPr lang="el-GR" altLang="el-GR" sz="1800" b="1">
                <a:solidFill>
                  <a:srgbClr val="C00000"/>
                </a:solidFill>
                <a:latin typeface="Times New Roman" panose="02020603050405020304" pitchFamily="18" charset="0"/>
                <a:cs typeface="Times New Roman" panose="02020603050405020304" pitchFamily="18" charset="0"/>
              </a:rPr>
              <a:t>καλαματιανός</a:t>
            </a:r>
            <a:r>
              <a:rPr lang="ru-RU" altLang="el-GR" sz="1800" b="1">
                <a:solidFill>
                  <a:srgbClr val="C00000"/>
                </a:solidFill>
                <a:latin typeface="Times New Roman" panose="02020603050405020304" pitchFamily="18" charset="0"/>
                <a:cs typeface="Times New Roman" panose="02020603050405020304" pitchFamily="18" charset="0"/>
              </a:rPr>
              <a:t>) солистка Георгия Кацивэлу</a:t>
            </a:r>
            <a:endParaRPr lang="el-GR" altLang="el-GR" sz="1800">
              <a:cs typeface="Calibri" panose="020F0502020204030204" pitchFamily="34" charset="0"/>
            </a:endParaRPr>
          </a:p>
          <a:p>
            <a:endParaRPr lang="el-GR" altLang="el-GR"/>
          </a:p>
        </p:txBody>
      </p:sp>
    </p:spTree>
  </p:cSld>
  <p:clrMapOvr>
    <a:masterClrMapping/>
  </p:clrMapOvr>
  <p:transition spd="med" advClick="0" advTm="5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a:extLst>
              <a:ext uri="{FF2B5EF4-FFF2-40B4-BE49-F238E27FC236}">
                <a16:creationId xmlns:a16="http://schemas.microsoft.com/office/drawing/2014/main" id="{78B593E4-7BC5-3171-71D0-FF08C770B624}"/>
              </a:ext>
            </a:extLst>
          </p:cNvPr>
          <p:cNvSpPr>
            <a:spLocks noGrp="1"/>
          </p:cNvSpPr>
          <p:nvPr>
            <p:ph type="title"/>
          </p:nvPr>
        </p:nvSpPr>
        <p:spPr/>
        <p:txBody>
          <a:bodyPr/>
          <a:lstStyle/>
          <a:p>
            <a:r>
              <a:rPr lang="ru-RU" altLang="el-GR" sz="2400" b="1">
                <a:solidFill>
                  <a:srgbClr val="C00000"/>
                </a:solidFill>
                <a:latin typeface="Times New Roman" panose="02020603050405020304" pitchFamily="18" charset="0"/>
                <a:cs typeface="Times New Roman" panose="02020603050405020304" pitchFamily="18" charset="0"/>
              </a:rPr>
              <a:t>Вильгельм К. Кюхельбекер </a:t>
            </a:r>
            <a:r>
              <a:rPr lang="en-US" altLang="el-GR" sz="2400" b="1">
                <a:solidFill>
                  <a:srgbClr val="C00000"/>
                </a:solidFill>
                <a:latin typeface="Times New Roman" panose="02020603050405020304" pitchFamily="18" charset="0"/>
                <a:cs typeface="Times New Roman" panose="02020603050405020304" pitchFamily="18" charset="0"/>
              </a:rPr>
              <a:t>/ </a:t>
            </a:r>
            <a:r>
              <a:rPr lang="el-GR" altLang="el-GR" sz="2400" b="1">
                <a:solidFill>
                  <a:srgbClr val="000099"/>
                </a:solidFill>
                <a:latin typeface="Times New Roman" panose="02020603050405020304" pitchFamily="18" charset="0"/>
                <a:cs typeface="Calibri" panose="020F0502020204030204" pitchFamily="34" charset="0"/>
              </a:rPr>
              <a:t>Βίλχελμ Κιουχελμπέκερ </a:t>
            </a:r>
            <a:br>
              <a:rPr lang="el-GR" altLang="el-GR" sz="1800">
                <a:ea typeface="Calibri" panose="020F0502020204030204" pitchFamily="34" charset="0"/>
                <a:cs typeface="Times New Roman" panose="02020603050405020304" pitchFamily="18" charset="0"/>
              </a:rPr>
            </a:br>
            <a:r>
              <a:rPr lang="en-US" altLang="el-GR" sz="2400">
                <a:solidFill>
                  <a:srgbClr val="C00000"/>
                </a:solidFill>
                <a:latin typeface="Times New Roman" panose="02020603050405020304" pitchFamily="18" charset="0"/>
                <a:cs typeface="Times New Roman" panose="02020603050405020304" pitchFamily="18" charset="0"/>
              </a:rPr>
              <a:t>10.VI.1797 -11.VIII.1846</a:t>
            </a:r>
            <a:endParaRPr lang="el-GR" altLang="el-GR" sz="2400">
              <a:solidFill>
                <a:srgbClr val="C00000"/>
              </a:solidFill>
              <a:latin typeface="Times New Roman" panose="02020603050405020304" pitchFamily="18" charset="0"/>
              <a:cs typeface="Times New Roman" panose="02020603050405020304" pitchFamily="18" charset="0"/>
            </a:endParaRPr>
          </a:p>
        </p:txBody>
      </p:sp>
      <p:pic>
        <p:nvPicPr>
          <p:cNvPr id="49155" name="Picture 2">
            <a:extLst>
              <a:ext uri="{FF2B5EF4-FFF2-40B4-BE49-F238E27FC236}">
                <a16:creationId xmlns:a16="http://schemas.microsoft.com/office/drawing/2014/main" id="{4B61F2EA-6BE3-7025-282D-BC18F3F9A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617663"/>
            <a:ext cx="36988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Рисунок 9">
            <a:extLst>
              <a:ext uri="{FF2B5EF4-FFF2-40B4-BE49-F238E27FC236}">
                <a16:creationId xmlns:a16="http://schemas.microsoft.com/office/drawing/2014/main" id="{40B9A05B-9EEC-CCF3-10CD-3ECBBC2547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85113" y="5684838"/>
            <a:ext cx="1044575" cy="865187"/>
          </a:xfrm>
          <a:noFill/>
        </p:spPr>
      </p:pic>
      <p:pic>
        <p:nvPicPr>
          <p:cNvPr id="49157" name="Picture 9">
            <a:extLst>
              <a:ext uri="{FF2B5EF4-FFF2-40B4-BE49-F238E27FC236}">
                <a16:creationId xmlns:a16="http://schemas.microsoft.com/office/drawing/2014/main" id="{60745016-956A-7257-D0FC-B5BC4BE7E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5961063"/>
            <a:ext cx="165576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a:extLst>
              <a:ext uri="{FF2B5EF4-FFF2-40B4-BE49-F238E27FC236}">
                <a16:creationId xmlns:a16="http://schemas.microsoft.com/office/drawing/2014/main" id="{433F9176-7B19-C349-C1A9-9FD6B363D95C}"/>
              </a:ext>
            </a:extLst>
          </p:cNvPr>
          <p:cNvSpPr>
            <a:spLocks noGrp="1"/>
          </p:cNvSpPr>
          <p:nvPr>
            <p:ph type="title"/>
          </p:nvPr>
        </p:nvSpPr>
        <p:spPr/>
        <p:txBody>
          <a:bodyPr/>
          <a:lstStyle/>
          <a:p>
            <a:endParaRPr lang="el-GR" altLang="el-GR"/>
          </a:p>
        </p:txBody>
      </p:sp>
      <p:pic>
        <p:nvPicPr>
          <p:cNvPr id="50179" name="Объект 4">
            <a:extLst>
              <a:ext uri="{FF2B5EF4-FFF2-40B4-BE49-F238E27FC236}">
                <a16:creationId xmlns:a16="http://schemas.microsoft.com/office/drawing/2014/main" id="{EC2B3B75-805B-39A0-6017-6A2EF343CF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620713"/>
            <a:ext cx="5880100" cy="6062662"/>
          </a:xfrm>
        </p:spPr>
      </p:pic>
    </p:spTree>
  </p:cSld>
  <p:clrMapOvr>
    <a:masterClrMapping/>
  </p:clrMapOvr>
  <p:transition spd="med" advClick="0" advTm="5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a:extLst>
              <a:ext uri="{FF2B5EF4-FFF2-40B4-BE49-F238E27FC236}">
                <a16:creationId xmlns:a16="http://schemas.microsoft.com/office/drawing/2014/main" id="{A6C5EA8F-58CA-DF5C-3410-F96A700C8A02}"/>
              </a:ext>
            </a:extLst>
          </p:cNvPr>
          <p:cNvSpPr>
            <a:spLocks noGrp="1"/>
          </p:cNvSpPr>
          <p:nvPr>
            <p:ph type="title"/>
          </p:nvPr>
        </p:nvSpPr>
        <p:spPr/>
        <p:txBody>
          <a:bodyPr/>
          <a:lstStyle/>
          <a:p>
            <a:endParaRPr lang="el-GR" altLang="el-GR"/>
          </a:p>
        </p:txBody>
      </p:sp>
      <p:sp>
        <p:nvSpPr>
          <p:cNvPr id="51203" name="Объект 2">
            <a:extLst>
              <a:ext uri="{FF2B5EF4-FFF2-40B4-BE49-F238E27FC236}">
                <a16:creationId xmlns:a16="http://schemas.microsoft.com/office/drawing/2014/main" id="{1E60EAF3-A123-8514-6F64-EE48F3D72BD3}"/>
              </a:ext>
            </a:extLst>
          </p:cNvPr>
          <p:cNvSpPr>
            <a:spLocks noGrp="1"/>
          </p:cNvSpPr>
          <p:nvPr>
            <p:ph idx="1"/>
          </p:nvPr>
        </p:nvSpPr>
        <p:spPr/>
        <p:txBody>
          <a:bodyPr/>
          <a:lstStyle/>
          <a:p>
            <a:endParaRPr lang="el-GR" altLang="el-GR"/>
          </a:p>
        </p:txBody>
      </p:sp>
      <p:pic>
        <p:nvPicPr>
          <p:cNvPr id="51204" name="Рисунок 1">
            <a:extLst>
              <a:ext uri="{FF2B5EF4-FFF2-40B4-BE49-F238E27FC236}">
                <a16:creationId xmlns:a16="http://schemas.microsoft.com/office/drawing/2014/main" id="{3144919D-86CA-68B5-0588-38AB66B26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028700"/>
            <a:ext cx="8453437"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9">
            <a:extLst>
              <a:ext uri="{FF2B5EF4-FFF2-40B4-BE49-F238E27FC236}">
                <a16:creationId xmlns:a16="http://schemas.microsoft.com/office/drawing/2014/main" id="{CB909788-9BF9-E6E2-E7C8-14CC57D4A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36538"/>
            <a:ext cx="165576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Рисунок 2">
            <a:extLst>
              <a:ext uri="{FF2B5EF4-FFF2-40B4-BE49-F238E27FC236}">
                <a16:creationId xmlns:a16="http://schemas.microsoft.com/office/drawing/2014/main" id="{523931E7-DFE3-C701-F92D-199BF38C2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200" y="5256213"/>
            <a:ext cx="9874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a:extLst>
              <a:ext uri="{FF2B5EF4-FFF2-40B4-BE49-F238E27FC236}">
                <a16:creationId xmlns:a16="http://schemas.microsoft.com/office/drawing/2014/main" id="{25A6D937-189F-EACE-4F3D-B5AC6A2F525D}"/>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6147" name="Rectangle 11">
            <a:extLst>
              <a:ext uri="{FF2B5EF4-FFF2-40B4-BE49-F238E27FC236}">
                <a16:creationId xmlns:a16="http://schemas.microsoft.com/office/drawing/2014/main" id="{71963B05-1C01-395D-1856-04E1A91AD5A3}"/>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6148" name="Rectangle 12">
            <a:extLst>
              <a:ext uri="{FF2B5EF4-FFF2-40B4-BE49-F238E27FC236}">
                <a16:creationId xmlns:a16="http://schemas.microsoft.com/office/drawing/2014/main" id="{2E012304-C788-A2AF-4E4A-D12B79D4929F}"/>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6149" name="Рисунок 2">
            <a:extLst>
              <a:ext uri="{FF2B5EF4-FFF2-40B4-BE49-F238E27FC236}">
                <a16:creationId xmlns:a16="http://schemas.microsoft.com/office/drawing/2014/main" id="{C9633C49-1C58-2CF8-56DD-A27F400C6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a:extLst>
              <a:ext uri="{FF2B5EF4-FFF2-40B4-BE49-F238E27FC236}">
                <a16:creationId xmlns:a16="http://schemas.microsoft.com/office/drawing/2014/main" id="{8EC501C8-BF72-8D27-7FC3-56F1620F6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Αποτέλεσμα εικόνας για Λόρδος Βύρωνας">
            <a:extLst>
              <a:ext uri="{FF2B5EF4-FFF2-40B4-BE49-F238E27FC236}">
                <a16:creationId xmlns:a16="http://schemas.microsoft.com/office/drawing/2014/main" id="{98CAE9DC-CC31-E887-CD48-EB9832E9D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341438"/>
            <a:ext cx="35655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A1_clip_image010">
            <a:extLst>
              <a:ext uri="{FF2B5EF4-FFF2-40B4-BE49-F238E27FC236}">
                <a16:creationId xmlns:a16="http://schemas.microsoft.com/office/drawing/2014/main" id="{875E09E4-23FD-3BD0-F6A3-6E20A03EE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1331913"/>
            <a:ext cx="34067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a:extLst>
              <a:ext uri="{FF2B5EF4-FFF2-40B4-BE49-F238E27FC236}">
                <a16:creationId xmlns:a16="http://schemas.microsoft.com/office/drawing/2014/main" id="{9B1BC23B-AF0A-CAFD-CAC5-9F6F39971F5F}"/>
              </a:ext>
            </a:extLst>
          </p:cNvPr>
          <p:cNvSpPr>
            <a:spLocks noGrp="1"/>
          </p:cNvSpPr>
          <p:nvPr>
            <p:ph type="title"/>
          </p:nvPr>
        </p:nvSpPr>
        <p:spPr/>
        <p:txBody>
          <a:bodyPr/>
          <a:lstStyle/>
          <a:p>
            <a:endParaRPr lang="el-GR" altLang="el-GR"/>
          </a:p>
        </p:txBody>
      </p:sp>
      <p:sp>
        <p:nvSpPr>
          <p:cNvPr id="52227" name="Объект 2">
            <a:extLst>
              <a:ext uri="{FF2B5EF4-FFF2-40B4-BE49-F238E27FC236}">
                <a16:creationId xmlns:a16="http://schemas.microsoft.com/office/drawing/2014/main" id="{4ED0810C-16C2-551C-9CB7-E6A2821DAE4D}"/>
              </a:ext>
            </a:extLst>
          </p:cNvPr>
          <p:cNvSpPr>
            <a:spLocks noGrp="1"/>
          </p:cNvSpPr>
          <p:nvPr>
            <p:ph idx="1"/>
          </p:nvPr>
        </p:nvSpPr>
        <p:spPr/>
        <p:txBody>
          <a:bodyPr/>
          <a:lstStyle/>
          <a:p>
            <a:endParaRPr lang="el-GR" altLang="el-GR"/>
          </a:p>
        </p:txBody>
      </p:sp>
      <p:pic>
        <p:nvPicPr>
          <p:cNvPr id="52228" name="Рисунок 1" descr="http://en.wahooart.com/Art.nsf/O/9DHPNK/$File/Ambroise+Louis+Garneray-The+Naval+Battle+Of+Navarino.JPG">
            <a:extLst>
              <a:ext uri="{FF2B5EF4-FFF2-40B4-BE49-F238E27FC236}">
                <a16:creationId xmlns:a16="http://schemas.microsoft.com/office/drawing/2014/main" id="{27B09155-D820-19B2-3EDE-A271CC8A4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8713"/>
            <a:ext cx="69500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9">
            <a:extLst>
              <a:ext uri="{FF2B5EF4-FFF2-40B4-BE49-F238E27FC236}">
                <a16:creationId xmlns:a16="http://schemas.microsoft.com/office/drawing/2014/main" id="{32C52394-BA4C-2ACD-BD82-CBE092582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2250"/>
            <a:ext cx="16557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Рисунок 2">
            <a:extLst>
              <a:ext uri="{FF2B5EF4-FFF2-40B4-BE49-F238E27FC236}">
                <a16:creationId xmlns:a16="http://schemas.microsoft.com/office/drawing/2014/main" id="{D85FC6A1-DF34-2990-3E31-72CEDE6AC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200" y="5256213"/>
            <a:ext cx="9874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a:extLst>
              <a:ext uri="{FF2B5EF4-FFF2-40B4-BE49-F238E27FC236}">
                <a16:creationId xmlns:a16="http://schemas.microsoft.com/office/drawing/2014/main" id="{E9445472-859A-F74D-12D9-E51A809C0626}"/>
              </a:ext>
            </a:extLst>
          </p:cNvPr>
          <p:cNvSpPr>
            <a:spLocks noGrp="1"/>
          </p:cNvSpPr>
          <p:nvPr>
            <p:ph type="title"/>
          </p:nvPr>
        </p:nvSpPr>
        <p:spPr/>
        <p:txBody>
          <a:bodyPr/>
          <a:lstStyle/>
          <a:p>
            <a:endParaRPr lang="el-GR" altLang="el-GR"/>
          </a:p>
        </p:txBody>
      </p:sp>
      <p:pic>
        <p:nvPicPr>
          <p:cNvPr id="53251" name="Объект 4">
            <a:extLst>
              <a:ext uri="{FF2B5EF4-FFF2-40B4-BE49-F238E27FC236}">
                <a16:creationId xmlns:a16="http://schemas.microsoft.com/office/drawing/2014/main" id="{2DAEE297-F475-F356-DCF9-1D830BEF96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 y="1628775"/>
            <a:ext cx="8629650" cy="3857625"/>
          </a:xfrm>
        </p:spPr>
      </p:pic>
    </p:spTree>
  </p:cSld>
  <p:clrMapOvr>
    <a:masterClrMapping/>
  </p:clrMapOvr>
  <p:transition spd="med" advClick="0" advTm="5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a:extLst>
              <a:ext uri="{FF2B5EF4-FFF2-40B4-BE49-F238E27FC236}">
                <a16:creationId xmlns:a16="http://schemas.microsoft.com/office/drawing/2014/main" id="{C37E3486-1A18-E6EC-A4A7-57926BCD35B6}"/>
              </a:ext>
            </a:extLst>
          </p:cNvPr>
          <p:cNvSpPr>
            <a:spLocks noGrp="1"/>
          </p:cNvSpPr>
          <p:nvPr>
            <p:ph type="title"/>
          </p:nvPr>
        </p:nvSpPr>
        <p:spPr/>
        <p:txBody>
          <a:bodyPr/>
          <a:lstStyle/>
          <a:p>
            <a:endParaRPr lang="el-GR" altLang="el-GR"/>
          </a:p>
        </p:txBody>
      </p:sp>
      <p:pic>
        <p:nvPicPr>
          <p:cNvPr id="54275" name="Объект 4">
            <a:extLst>
              <a:ext uri="{FF2B5EF4-FFF2-40B4-BE49-F238E27FC236}">
                <a16:creationId xmlns:a16="http://schemas.microsoft.com/office/drawing/2014/main" id="{8EEE2538-B420-A4BF-0D21-229588688E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274638"/>
            <a:ext cx="4792663" cy="6708775"/>
          </a:xfrm>
        </p:spPr>
      </p:pic>
    </p:spTree>
  </p:cSld>
  <p:clrMapOvr>
    <a:masterClrMapping/>
  </p:clrMapOvr>
  <p:transition spd="med" advClick="0" advTm="5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a:extLst>
              <a:ext uri="{FF2B5EF4-FFF2-40B4-BE49-F238E27FC236}">
                <a16:creationId xmlns:a16="http://schemas.microsoft.com/office/drawing/2014/main" id="{DB830787-1CB8-5951-BAEF-C6CD1FFD3C71}"/>
              </a:ext>
            </a:extLst>
          </p:cNvPr>
          <p:cNvSpPr>
            <a:spLocks noGrp="1"/>
          </p:cNvSpPr>
          <p:nvPr>
            <p:ph type="title"/>
          </p:nvPr>
        </p:nvSpPr>
        <p:spPr/>
        <p:txBody>
          <a:bodyPr/>
          <a:lstStyle/>
          <a:p>
            <a:endParaRPr lang="el-GR" altLang="el-GR"/>
          </a:p>
        </p:txBody>
      </p:sp>
      <p:pic>
        <p:nvPicPr>
          <p:cNvPr id="55299" name="Объект 4">
            <a:extLst>
              <a:ext uri="{FF2B5EF4-FFF2-40B4-BE49-F238E27FC236}">
                <a16:creationId xmlns:a16="http://schemas.microsoft.com/office/drawing/2014/main" id="{55F09061-0C4D-807F-CD1F-85B6C06813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1675" y="1196975"/>
            <a:ext cx="7985125" cy="5040313"/>
          </a:xfrm>
        </p:spPr>
      </p:pic>
    </p:spTree>
  </p:cSld>
  <p:clrMapOvr>
    <a:masterClrMapping/>
  </p:clrMapOvr>
  <p:transition spd="med" advClick="0" advTm="5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a:extLst>
              <a:ext uri="{FF2B5EF4-FFF2-40B4-BE49-F238E27FC236}">
                <a16:creationId xmlns:a16="http://schemas.microsoft.com/office/drawing/2014/main" id="{8C6F11D8-D8EA-9BFA-CBF3-E670CD29CB93}"/>
              </a:ext>
            </a:extLst>
          </p:cNvPr>
          <p:cNvSpPr>
            <a:spLocks noGrp="1"/>
          </p:cNvSpPr>
          <p:nvPr>
            <p:ph type="title"/>
          </p:nvPr>
        </p:nvSpPr>
        <p:spPr/>
        <p:txBody>
          <a:bodyPr/>
          <a:lstStyle/>
          <a:p>
            <a:r>
              <a:rPr lang="ru-RU" altLang="el-GR"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Василий Капнист </a:t>
            </a:r>
            <a:r>
              <a:rPr lang="en-US" altLang="el-GR"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l-GR" altLang="el-GR" sz="2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Βασίλι Καπνίστ</a:t>
            </a:r>
            <a:br>
              <a:rPr lang="ru-RU" altLang="el-GR" sz="2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br>
            <a:r>
              <a:rPr lang="ru-RU" altLang="el-GR" sz="2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(1758-1823).</a:t>
            </a:r>
            <a:br>
              <a:rPr lang="el-GR" altLang="el-GR" sz="2400">
                <a:ea typeface="Calibri" panose="020F0502020204030204" pitchFamily="34" charset="0"/>
                <a:cs typeface="Times New Roman" panose="02020603050405020304" pitchFamily="18" charset="0"/>
              </a:rPr>
            </a:br>
            <a:endParaRPr lang="el-GR" altLang="el-GR" sz="2400">
              <a:ea typeface="Calibri" panose="020F0502020204030204" pitchFamily="34" charset="0"/>
              <a:cs typeface="Times New Roman" panose="02020603050405020304" pitchFamily="18" charset="0"/>
            </a:endParaRPr>
          </a:p>
        </p:txBody>
      </p:sp>
      <p:pic>
        <p:nvPicPr>
          <p:cNvPr id="56323" name="Picture 2">
            <a:extLst>
              <a:ext uri="{FF2B5EF4-FFF2-40B4-BE49-F238E27FC236}">
                <a16:creationId xmlns:a16="http://schemas.microsoft.com/office/drawing/2014/main" id="{538468B5-9AD5-4996-8A37-8F289CF0B7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9988" y="1111250"/>
            <a:ext cx="4724400" cy="5014913"/>
          </a:xfrm>
          <a:noFill/>
        </p:spPr>
      </p:pic>
      <p:pic>
        <p:nvPicPr>
          <p:cNvPr id="56324" name="Рисунок 9">
            <a:extLst>
              <a:ext uri="{FF2B5EF4-FFF2-40B4-BE49-F238E27FC236}">
                <a16:creationId xmlns:a16="http://schemas.microsoft.com/office/drawing/2014/main" id="{EB147F3B-F508-D5BD-94C0-CFE9B996E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684838"/>
            <a:ext cx="10445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a:extLst>
              <a:ext uri="{FF2B5EF4-FFF2-40B4-BE49-F238E27FC236}">
                <a16:creationId xmlns:a16="http://schemas.microsoft.com/office/drawing/2014/main" id="{3C91BF04-65A7-7024-A320-17FA1B431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a:extLst>
              <a:ext uri="{FF2B5EF4-FFF2-40B4-BE49-F238E27FC236}">
                <a16:creationId xmlns:a16="http://schemas.microsoft.com/office/drawing/2014/main" id="{C155ECED-6104-219E-C026-5BBE2A7E1F7F}"/>
              </a:ext>
            </a:extLst>
          </p:cNvPr>
          <p:cNvSpPr>
            <a:spLocks noGrp="1"/>
          </p:cNvSpPr>
          <p:nvPr>
            <p:ph type="title"/>
          </p:nvPr>
        </p:nvSpPr>
        <p:spPr/>
        <p:txBody>
          <a:bodyPr/>
          <a:lstStyle/>
          <a:p>
            <a:endParaRPr lang="el-GR" altLang="el-GR"/>
          </a:p>
        </p:txBody>
      </p:sp>
      <p:pic>
        <p:nvPicPr>
          <p:cNvPr id="57347" name="Объект 4">
            <a:extLst>
              <a:ext uri="{FF2B5EF4-FFF2-40B4-BE49-F238E27FC236}">
                <a16:creationId xmlns:a16="http://schemas.microsoft.com/office/drawing/2014/main" id="{037B667A-E51E-AC2F-5DB2-B3D38BC983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3450" y="765175"/>
            <a:ext cx="7277100" cy="5903913"/>
          </a:xfrm>
        </p:spPr>
      </p:pic>
    </p:spTree>
  </p:cSld>
  <p:clrMapOvr>
    <a:masterClrMapping/>
  </p:clrMapOvr>
  <p:transition spd="med" advClick="0" advTm="5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1">
            <a:extLst>
              <a:ext uri="{FF2B5EF4-FFF2-40B4-BE49-F238E27FC236}">
                <a16:creationId xmlns:a16="http://schemas.microsoft.com/office/drawing/2014/main" id="{1396662F-037E-C3F5-8C60-5C1026AC1EDC}"/>
              </a:ext>
            </a:extLst>
          </p:cNvPr>
          <p:cNvSpPr>
            <a:spLocks noGrp="1"/>
          </p:cNvSpPr>
          <p:nvPr>
            <p:ph type="title"/>
          </p:nvPr>
        </p:nvSpPr>
        <p:spPr/>
        <p:txBody>
          <a:bodyPr/>
          <a:lstStyle/>
          <a:p>
            <a:endParaRPr lang="el-GR" altLang="el-GR"/>
          </a:p>
        </p:txBody>
      </p:sp>
      <p:pic>
        <p:nvPicPr>
          <p:cNvPr id="58371" name="Объект 4">
            <a:extLst>
              <a:ext uri="{FF2B5EF4-FFF2-40B4-BE49-F238E27FC236}">
                <a16:creationId xmlns:a16="http://schemas.microsoft.com/office/drawing/2014/main" id="{51CF9275-0FCC-03B7-1D51-3F60762CE2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575" y="947738"/>
            <a:ext cx="8832850" cy="4962525"/>
          </a:xfrm>
        </p:spPr>
      </p:pic>
    </p:spTree>
  </p:cSld>
  <p:clrMapOvr>
    <a:masterClrMapping/>
  </p:clrMapOvr>
  <p:transition spd="med" advClick="0" advTm="5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a:extLst>
              <a:ext uri="{FF2B5EF4-FFF2-40B4-BE49-F238E27FC236}">
                <a16:creationId xmlns:a16="http://schemas.microsoft.com/office/drawing/2014/main" id="{2A316C82-D411-DAE8-AF55-BA5E38AC5A16}"/>
              </a:ext>
            </a:extLst>
          </p:cNvPr>
          <p:cNvSpPr>
            <a:spLocks noGrp="1"/>
          </p:cNvSpPr>
          <p:nvPr>
            <p:ph type="title"/>
          </p:nvPr>
        </p:nvSpPr>
        <p:spPr/>
        <p:txBody>
          <a:bodyPr/>
          <a:lstStyle/>
          <a:p>
            <a:endParaRPr lang="el-GR" altLang="el-GR"/>
          </a:p>
        </p:txBody>
      </p:sp>
      <p:pic>
        <p:nvPicPr>
          <p:cNvPr id="59395" name="Объект 4">
            <a:extLst>
              <a:ext uri="{FF2B5EF4-FFF2-40B4-BE49-F238E27FC236}">
                <a16:creationId xmlns:a16="http://schemas.microsoft.com/office/drawing/2014/main" id="{8AD64031-BFC3-3599-E00A-CCF2D32E5D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717550"/>
            <a:ext cx="7673975" cy="6119813"/>
          </a:xfrm>
        </p:spPr>
      </p:pic>
    </p:spTree>
  </p:cSld>
  <p:clrMapOvr>
    <a:masterClrMapping/>
  </p:clrMapOvr>
  <p:transition spd="med" advClick="0" advTm="5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a:extLst>
              <a:ext uri="{FF2B5EF4-FFF2-40B4-BE49-F238E27FC236}">
                <a16:creationId xmlns:a16="http://schemas.microsoft.com/office/drawing/2014/main" id="{C18E4310-B5D4-B6AF-043C-F3D21055570E}"/>
              </a:ext>
            </a:extLst>
          </p:cNvPr>
          <p:cNvSpPr>
            <a:spLocks noGrp="1"/>
          </p:cNvSpPr>
          <p:nvPr>
            <p:ph type="title"/>
          </p:nvPr>
        </p:nvSpPr>
        <p:spPr/>
        <p:txBody>
          <a:bodyPr/>
          <a:lstStyle/>
          <a:p>
            <a:endParaRPr lang="el-GR" altLang="el-GR"/>
          </a:p>
        </p:txBody>
      </p:sp>
      <p:pic>
        <p:nvPicPr>
          <p:cNvPr id="60419" name="Объект 4">
            <a:extLst>
              <a:ext uri="{FF2B5EF4-FFF2-40B4-BE49-F238E27FC236}">
                <a16:creationId xmlns:a16="http://schemas.microsoft.com/office/drawing/2014/main" id="{0BB55F8B-F8E7-F949-B2E8-0152F48E15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476250"/>
            <a:ext cx="8115300" cy="5256213"/>
          </a:xfrm>
        </p:spPr>
      </p:pic>
    </p:spTree>
  </p:cSld>
  <p:clrMapOvr>
    <a:masterClrMapping/>
  </p:clrMapOvr>
  <p:transition spd="med" advClick="0" advTm="50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a:extLst>
              <a:ext uri="{FF2B5EF4-FFF2-40B4-BE49-F238E27FC236}">
                <a16:creationId xmlns:a16="http://schemas.microsoft.com/office/drawing/2014/main" id="{9CA7FC5A-2DC8-17AF-E98D-EFEC0AD92A10}"/>
              </a:ext>
            </a:extLst>
          </p:cNvPr>
          <p:cNvSpPr>
            <a:spLocks noGrp="1"/>
          </p:cNvSpPr>
          <p:nvPr>
            <p:ph type="title"/>
          </p:nvPr>
        </p:nvSpPr>
        <p:spPr/>
        <p:txBody>
          <a:bodyPr/>
          <a:lstStyle/>
          <a:p>
            <a:endParaRPr lang="el-GR" altLang="el-GR"/>
          </a:p>
        </p:txBody>
      </p:sp>
      <p:sp>
        <p:nvSpPr>
          <p:cNvPr id="61443" name="Объект 2">
            <a:extLst>
              <a:ext uri="{FF2B5EF4-FFF2-40B4-BE49-F238E27FC236}">
                <a16:creationId xmlns:a16="http://schemas.microsoft.com/office/drawing/2014/main" id="{204527A4-A174-9C91-3CB1-EB492B815751}"/>
              </a:ext>
            </a:extLst>
          </p:cNvPr>
          <p:cNvSpPr>
            <a:spLocks noGrp="1"/>
          </p:cNvSpPr>
          <p:nvPr>
            <p:ph idx="1"/>
          </p:nvPr>
        </p:nvSpPr>
        <p:spPr/>
        <p:txBody>
          <a:bodyPr/>
          <a:lstStyle/>
          <a:p>
            <a:pPr>
              <a:lnSpc>
                <a:spcPct val="107000"/>
              </a:lnSpc>
              <a:spcAft>
                <a:spcPts val="800"/>
              </a:spcAft>
            </a:pP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Вокальный Коллектив поет хором – песни народные</a:t>
            </a:r>
            <a:endParaRPr lang="el-GR" altLang="el-GR" sz="1800">
              <a:ea typeface="Calibri" panose="020F0502020204030204" pitchFamily="34" charset="0"/>
              <a:cs typeface="Times New Roman" panose="02020603050405020304" pitchFamily="18" charset="0"/>
            </a:endParaRPr>
          </a:p>
          <a:p>
            <a:pPr>
              <a:lnSpc>
                <a:spcPct val="107000"/>
              </a:lnSpc>
              <a:spcAft>
                <a:spcPts val="800"/>
              </a:spcAft>
            </a:pP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a:t>
            </a: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Τρεις καλογέροι Κρητικοί</a:t>
            </a: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-Трис калогери Критики=</a:t>
            </a:r>
            <a:r>
              <a:rPr lang="ru-RU" altLang="el-GR" sz="1800">
                <a:latin typeface="Arial" panose="020B0604020202020204" pitchFamily="34" charset="0"/>
                <a:ea typeface="Calibri" panose="020F0502020204030204" pitchFamily="34" charset="0"/>
                <a:cs typeface="Times New Roman" panose="02020603050405020304" pitchFamily="18" charset="0"/>
              </a:rPr>
              <a:t> </a:t>
            </a: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Трое  Критян монахов</a:t>
            </a:r>
            <a:endParaRPr lang="el-GR" altLang="el-GR" sz="1800">
              <a:ea typeface="Calibri" panose="020F0502020204030204" pitchFamily="34" charset="0"/>
              <a:cs typeface="Times New Roman" panose="02020603050405020304" pitchFamily="18" charset="0"/>
            </a:endParaRPr>
          </a:p>
          <a:p>
            <a:pPr>
              <a:lnSpc>
                <a:spcPct val="107000"/>
              </a:lnSpc>
              <a:spcAft>
                <a:spcPts val="800"/>
              </a:spcAft>
            </a:pPr>
            <a:r>
              <a:rPr lang="ru-RU"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(συρτός) </a:t>
            </a:r>
            <a:endParaRPr lang="el-GR" altLang="el-GR" sz="1800">
              <a:ea typeface="Calibri" panose="020F0502020204030204" pitchFamily="34" charset="0"/>
              <a:cs typeface="Times New Roman" panose="02020603050405020304" pitchFamily="18" charset="0"/>
            </a:endParaRPr>
          </a:p>
          <a:p>
            <a:pPr>
              <a:lnSpc>
                <a:spcPct val="107000"/>
              </a:lnSpc>
              <a:spcAft>
                <a:spcPts val="800"/>
              </a:spcAft>
            </a:pP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2.Θούριος του Ρήγα = Турий (марш), Слова: Ригас Феррэос, Музыка: Христос Леонтис</a:t>
            </a:r>
            <a:r>
              <a:rPr lang="el-GR" altLang="el-GR" sz="1800">
                <a:latin typeface="Arial" panose="020B0604020202020204" pitchFamily="34" charset="0"/>
                <a:ea typeface="Calibri" panose="020F0502020204030204" pitchFamily="34" charset="0"/>
                <a:cs typeface="Times New Roman" panose="02020603050405020304" pitchFamily="18" charset="0"/>
              </a:rPr>
              <a:t> </a:t>
            </a:r>
            <a:r>
              <a:rPr lang="el-GR" altLang="el-GR" sz="1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(2/4 χασαποσέρβικος)</a:t>
            </a:r>
            <a:endParaRPr lang="el-GR" altLang="el-GR" sz="1800">
              <a:ea typeface="Calibri" panose="020F0502020204030204" pitchFamily="34" charset="0"/>
              <a:cs typeface="Times New Roman" panose="02020603050405020304" pitchFamily="18" charset="0"/>
            </a:endParaRPr>
          </a:p>
          <a:p>
            <a:endParaRPr lang="el-GR" altLang="el-GR">
              <a:ea typeface="Calibri" panose="020F0502020204030204" pitchFamily="34" charset="0"/>
              <a:cs typeface="Times New Roman" panose="02020603050405020304" pitchFamily="18" charset="0"/>
            </a:endParaRPr>
          </a:p>
        </p:txBody>
      </p:sp>
    </p:spTree>
  </p:cSld>
  <p:clrMapOvr>
    <a:masterClrMapping/>
  </p:clrMapOvr>
  <p:transition spd="med" advClick="0"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a:extLst>
              <a:ext uri="{FF2B5EF4-FFF2-40B4-BE49-F238E27FC236}">
                <a16:creationId xmlns:a16="http://schemas.microsoft.com/office/drawing/2014/main" id="{20B3D994-4124-E15F-B8B8-ECD039D3BFC2}"/>
              </a:ext>
            </a:extLst>
          </p:cNvPr>
          <p:cNvSpPr>
            <a:spLocks noGrp="1"/>
          </p:cNvSpPr>
          <p:nvPr>
            <p:ph type="title"/>
          </p:nvPr>
        </p:nvSpPr>
        <p:spPr/>
        <p:txBody>
          <a:bodyPr/>
          <a:lstStyle/>
          <a:p>
            <a:endParaRPr lang="el-GR" altLang="el-GR"/>
          </a:p>
        </p:txBody>
      </p:sp>
      <p:pic>
        <p:nvPicPr>
          <p:cNvPr id="7171" name="Объект 4">
            <a:extLst>
              <a:ext uri="{FF2B5EF4-FFF2-40B4-BE49-F238E27FC236}">
                <a16:creationId xmlns:a16="http://schemas.microsoft.com/office/drawing/2014/main" id="{1865BDB1-378F-BCCB-DF3A-5DD8498C4B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287338"/>
            <a:ext cx="8482013" cy="6362700"/>
          </a:xfrm>
        </p:spPr>
      </p:pic>
    </p:spTree>
  </p:cSld>
  <p:clrMapOvr>
    <a:masterClrMapping/>
  </p:clrMapOvr>
  <p:transition spd="med" advClick="0" advTm="500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a:extLst>
              <a:ext uri="{FF2B5EF4-FFF2-40B4-BE49-F238E27FC236}">
                <a16:creationId xmlns:a16="http://schemas.microsoft.com/office/drawing/2014/main" id="{81D1E0EE-897B-2651-C051-CBFDA8155BB8}"/>
              </a:ext>
            </a:extLst>
          </p:cNvPr>
          <p:cNvSpPr>
            <a:spLocks noGrp="1"/>
          </p:cNvSpPr>
          <p:nvPr>
            <p:ph type="title"/>
          </p:nvPr>
        </p:nvSpPr>
        <p:spPr/>
        <p:txBody>
          <a:bodyPr/>
          <a:lstStyle/>
          <a:p>
            <a:r>
              <a:rPr lang="ru-RU" altLang="el-GR" sz="2400" b="1">
                <a:solidFill>
                  <a:srgbClr val="C00000"/>
                </a:solidFill>
                <a:latin typeface="Times New Roman" panose="02020603050405020304" pitchFamily="18" charset="0"/>
                <a:cs typeface="Calibri" panose="020F0502020204030204" pitchFamily="34" charset="0"/>
              </a:rPr>
              <a:t>Федор Н. Глинка</a:t>
            </a:r>
            <a:r>
              <a:rPr lang="en-US" altLang="el-GR"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l-GR" sz="2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l-GR" altLang="el-GR" sz="2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Φιόντορ Γκλίνκα</a:t>
            </a:r>
            <a:br>
              <a:rPr lang="ru-RU" altLang="el-GR" sz="2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br>
            <a:r>
              <a:rPr lang="ru-RU" altLang="el-GR"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l-GR" altLang="el-GR"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1786-1889</a:t>
            </a:r>
            <a:r>
              <a:rPr lang="ru-RU" altLang="el-GR"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br>
              <a:rPr lang="el-GR" altLang="el-GR" sz="2400">
                <a:ea typeface="Calibri" panose="020F0502020204030204" pitchFamily="34" charset="0"/>
                <a:cs typeface="Times New Roman" panose="02020603050405020304" pitchFamily="18" charset="0"/>
              </a:rPr>
            </a:br>
            <a:endParaRPr lang="el-GR" altLang="el-GR" sz="2400"/>
          </a:p>
        </p:txBody>
      </p:sp>
      <p:pic>
        <p:nvPicPr>
          <p:cNvPr id="62467" name="Picture 5">
            <a:extLst>
              <a:ext uri="{FF2B5EF4-FFF2-40B4-BE49-F238E27FC236}">
                <a16:creationId xmlns:a16="http://schemas.microsoft.com/office/drawing/2014/main" id="{42CA80C9-CC26-8D12-5B7D-CC966B4BF4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9113" y="1268413"/>
            <a:ext cx="3573462" cy="5153025"/>
          </a:xfrm>
          <a:noFill/>
        </p:spPr>
      </p:pic>
      <p:pic>
        <p:nvPicPr>
          <p:cNvPr id="62468" name="Рисунок 9">
            <a:extLst>
              <a:ext uri="{FF2B5EF4-FFF2-40B4-BE49-F238E27FC236}">
                <a16:creationId xmlns:a16="http://schemas.microsoft.com/office/drawing/2014/main" id="{ECBCDA54-4CB7-93B2-0064-4E3A98808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684838"/>
            <a:ext cx="10445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a:extLst>
              <a:ext uri="{FF2B5EF4-FFF2-40B4-BE49-F238E27FC236}">
                <a16:creationId xmlns:a16="http://schemas.microsoft.com/office/drawing/2014/main" id="{76BB24A3-F3B4-3673-910C-ED80225A2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a:extLst>
              <a:ext uri="{FF2B5EF4-FFF2-40B4-BE49-F238E27FC236}">
                <a16:creationId xmlns:a16="http://schemas.microsoft.com/office/drawing/2014/main" id="{368B61AC-EA7F-6E3B-546F-45B2D382E594}"/>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63491" name="Rectangle 12">
            <a:extLst>
              <a:ext uri="{FF2B5EF4-FFF2-40B4-BE49-F238E27FC236}">
                <a16:creationId xmlns:a16="http://schemas.microsoft.com/office/drawing/2014/main" id="{B5E12F38-BEB0-8C60-74C8-102D75BFE4A5}"/>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63492" name="Рисунок 2">
            <a:extLst>
              <a:ext uri="{FF2B5EF4-FFF2-40B4-BE49-F238E27FC236}">
                <a16:creationId xmlns:a16="http://schemas.microsoft.com/office/drawing/2014/main" id="{7D1BC721-F0B7-285B-5EEF-D450492F8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9">
            <a:extLst>
              <a:ext uri="{FF2B5EF4-FFF2-40B4-BE49-F238E27FC236}">
                <a16:creationId xmlns:a16="http://schemas.microsoft.com/office/drawing/2014/main" id="{111935AE-DAB1-972E-58AF-09CE48C0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1" descr="filiki">
            <a:extLst>
              <a:ext uri="{FF2B5EF4-FFF2-40B4-BE49-F238E27FC236}">
                <a16:creationId xmlns:a16="http://schemas.microsoft.com/office/drawing/2014/main" id="{0CE14C7B-6E2D-4028-5891-89702DB83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06538"/>
            <a:ext cx="3736975"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Рисунок 5" descr="http://www.mathima.gr/images/yliko/filiki_eteria_orkos.jpg">
            <a:extLst>
              <a:ext uri="{FF2B5EF4-FFF2-40B4-BE49-F238E27FC236}">
                <a16:creationId xmlns:a16="http://schemas.microsoft.com/office/drawing/2014/main" id="{B28161A0-4E54-569D-FF2C-65D8EF277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088" y="836613"/>
            <a:ext cx="4117975"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Рисунок 7" descr="http://www.mathima.gr/images/yliko/filiki_eteria2.jpg">
            <a:extLst>
              <a:ext uri="{FF2B5EF4-FFF2-40B4-BE49-F238E27FC236}">
                <a16:creationId xmlns:a16="http://schemas.microsoft.com/office/drawing/2014/main" id="{66FC1BFF-CFBE-A510-66E9-6445876142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005263"/>
            <a:ext cx="28543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Rectangle 12">
            <a:extLst>
              <a:ext uri="{FF2B5EF4-FFF2-40B4-BE49-F238E27FC236}">
                <a16:creationId xmlns:a16="http://schemas.microsoft.com/office/drawing/2014/main" id="{33FE6218-F396-D1C8-89F5-9BC985E6EB9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63498" name="Rectangle 13">
            <a:extLst>
              <a:ext uri="{FF2B5EF4-FFF2-40B4-BE49-F238E27FC236}">
                <a16:creationId xmlns:a16="http://schemas.microsoft.com/office/drawing/2014/main" id="{202C7B12-536A-EDA4-F07D-82736290D8EA}"/>
              </a:ext>
            </a:extLst>
          </p:cNvPr>
          <p:cNvSpPr>
            <a:spLocks noChangeArrowheads="1"/>
          </p:cNvSpPr>
          <p:nvPr/>
        </p:nvSpPr>
        <p:spPr bwMode="auto">
          <a:xfrm>
            <a:off x="0" y="2609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63499" name="Rectangle 14">
            <a:extLst>
              <a:ext uri="{FF2B5EF4-FFF2-40B4-BE49-F238E27FC236}">
                <a16:creationId xmlns:a16="http://schemas.microsoft.com/office/drawing/2014/main" id="{CD4E24B5-DE62-5088-1BFA-188BF9283892}"/>
              </a:ext>
            </a:extLst>
          </p:cNvPr>
          <p:cNvSpPr>
            <a:spLocks noChangeArrowheads="1"/>
          </p:cNvSpPr>
          <p:nvPr/>
        </p:nvSpPr>
        <p:spPr bwMode="auto">
          <a:xfrm>
            <a:off x="0" y="5829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Tree>
  </p:cSld>
  <p:clrMapOvr>
    <a:masterClrMapping/>
  </p:clrMapOvr>
  <p:transition spd="med" advClick="0" advTm="5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a:extLst>
              <a:ext uri="{FF2B5EF4-FFF2-40B4-BE49-F238E27FC236}">
                <a16:creationId xmlns:a16="http://schemas.microsoft.com/office/drawing/2014/main" id="{0CF82AEF-D31D-32F1-9EB2-E1A8DC2569EE}"/>
              </a:ext>
            </a:extLst>
          </p:cNvPr>
          <p:cNvSpPr>
            <a:spLocks noGrp="1"/>
          </p:cNvSpPr>
          <p:nvPr>
            <p:ph type="title"/>
          </p:nvPr>
        </p:nvSpPr>
        <p:spPr/>
        <p:txBody>
          <a:bodyPr/>
          <a:lstStyle/>
          <a:p>
            <a:endParaRPr lang="el-GR" altLang="el-GR"/>
          </a:p>
        </p:txBody>
      </p:sp>
      <p:pic>
        <p:nvPicPr>
          <p:cNvPr id="64515" name="Объект 4">
            <a:extLst>
              <a:ext uri="{FF2B5EF4-FFF2-40B4-BE49-F238E27FC236}">
                <a16:creationId xmlns:a16="http://schemas.microsoft.com/office/drawing/2014/main" id="{C5657E03-3284-41C1-F4FC-DF9D040484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557338"/>
            <a:ext cx="8713788" cy="4895850"/>
          </a:xfrm>
        </p:spPr>
      </p:pic>
    </p:spTree>
  </p:cSld>
  <p:clrMapOvr>
    <a:masterClrMapping/>
  </p:clrMapOvr>
  <p:transition spd="med" advClick="0" advTm="5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a:extLst>
              <a:ext uri="{FF2B5EF4-FFF2-40B4-BE49-F238E27FC236}">
                <a16:creationId xmlns:a16="http://schemas.microsoft.com/office/drawing/2014/main" id="{370FEE58-68FA-AA4A-479E-2E9186C02BE8}"/>
              </a:ext>
            </a:extLst>
          </p:cNvPr>
          <p:cNvSpPr>
            <a:spLocks noGrp="1"/>
          </p:cNvSpPr>
          <p:nvPr>
            <p:ph type="title"/>
          </p:nvPr>
        </p:nvSpPr>
        <p:spPr/>
        <p:txBody>
          <a:bodyPr/>
          <a:lstStyle/>
          <a:p>
            <a:endParaRPr lang="el-GR" altLang="el-GR"/>
          </a:p>
        </p:txBody>
      </p:sp>
      <p:sp>
        <p:nvSpPr>
          <p:cNvPr id="65539" name="Объект 2">
            <a:extLst>
              <a:ext uri="{FF2B5EF4-FFF2-40B4-BE49-F238E27FC236}">
                <a16:creationId xmlns:a16="http://schemas.microsoft.com/office/drawing/2014/main" id="{CFADAFAD-2A81-A6CF-4630-F3806F454667}"/>
              </a:ext>
            </a:extLst>
          </p:cNvPr>
          <p:cNvSpPr>
            <a:spLocks noGrp="1"/>
          </p:cNvSpPr>
          <p:nvPr>
            <p:ph idx="1"/>
          </p:nvPr>
        </p:nvSpPr>
        <p:spPr/>
        <p:txBody>
          <a:bodyPr/>
          <a:lstStyle/>
          <a:p>
            <a:endParaRPr lang="el-GR" altLang="el-GR"/>
          </a:p>
        </p:txBody>
      </p:sp>
      <p:pic>
        <p:nvPicPr>
          <p:cNvPr id="65540" name="Рисунок 1">
            <a:extLst>
              <a:ext uri="{FF2B5EF4-FFF2-40B4-BE49-F238E27FC236}">
                <a16:creationId xmlns:a16="http://schemas.microsoft.com/office/drawing/2014/main" id="{B58A601D-D0AE-3DCB-2158-E5D804C04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028700"/>
            <a:ext cx="8453437"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9">
            <a:extLst>
              <a:ext uri="{FF2B5EF4-FFF2-40B4-BE49-F238E27FC236}">
                <a16:creationId xmlns:a16="http://schemas.microsoft.com/office/drawing/2014/main" id="{30AF9B3A-A78D-9A39-9058-17AB9A788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36538"/>
            <a:ext cx="165576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Рисунок 2">
            <a:extLst>
              <a:ext uri="{FF2B5EF4-FFF2-40B4-BE49-F238E27FC236}">
                <a16:creationId xmlns:a16="http://schemas.microsoft.com/office/drawing/2014/main" id="{03ED8BB1-AE25-498B-23D1-2DC17F986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200" y="5256213"/>
            <a:ext cx="9874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a:extLst>
              <a:ext uri="{FF2B5EF4-FFF2-40B4-BE49-F238E27FC236}">
                <a16:creationId xmlns:a16="http://schemas.microsoft.com/office/drawing/2014/main" id="{824A4885-37F4-4383-920F-0E0E90835D2E}"/>
              </a:ext>
            </a:extLst>
          </p:cNvPr>
          <p:cNvSpPr>
            <a:spLocks noGrp="1"/>
          </p:cNvSpPr>
          <p:nvPr>
            <p:ph type="title"/>
          </p:nvPr>
        </p:nvSpPr>
        <p:spPr/>
        <p:txBody>
          <a:bodyPr/>
          <a:lstStyle/>
          <a:p>
            <a:endParaRPr lang="el-GR" altLang="el-GR"/>
          </a:p>
        </p:txBody>
      </p:sp>
      <p:sp>
        <p:nvSpPr>
          <p:cNvPr id="66563" name="Объект 2">
            <a:extLst>
              <a:ext uri="{FF2B5EF4-FFF2-40B4-BE49-F238E27FC236}">
                <a16:creationId xmlns:a16="http://schemas.microsoft.com/office/drawing/2014/main" id="{2DD036BA-9A76-B0D2-7E98-713D180368AC}"/>
              </a:ext>
            </a:extLst>
          </p:cNvPr>
          <p:cNvSpPr>
            <a:spLocks noGrp="1"/>
          </p:cNvSpPr>
          <p:nvPr>
            <p:ph idx="1"/>
          </p:nvPr>
        </p:nvSpPr>
        <p:spPr/>
        <p:txBody>
          <a:bodyPr/>
          <a:lstStyle/>
          <a:p>
            <a:endParaRPr lang="el-GR" altLang="el-GR"/>
          </a:p>
        </p:txBody>
      </p:sp>
      <p:pic>
        <p:nvPicPr>
          <p:cNvPr id="66564" name="Рисунок 1" descr="http://en.wahooart.com/Art.nsf/O/9DHPNK/$File/Ambroise+Louis+Garneray-The+Naval+Battle+Of+Navarino.JPG">
            <a:extLst>
              <a:ext uri="{FF2B5EF4-FFF2-40B4-BE49-F238E27FC236}">
                <a16:creationId xmlns:a16="http://schemas.microsoft.com/office/drawing/2014/main" id="{69CD33C5-CCD4-2F03-A504-4C4306C6E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8713"/>
            <a:ext cx="69500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9">
            <a:extLst>
              <a:ext uri="{FF2B5EF4-FFF2-40B4-BE49-F238E27FC236}">
                <a16:creationId xmlns:a16="http://schemas.microsoft.com/office/drawing/2014/main" id="{9FCA490B-83C9-B8E7-F51E-D13AF154D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2250"/>
            <a:ext cx="16557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Рисунок 2">
            <a:extLst>
              <a:ext uri="{FF2B5EF4-FFF2-40B4-BE49-F238E27FC236}">
                <a16:creationId xmlns:a16="http://schemas.microsoft.com/office/drawing/2014/main" id="{CDB8B7CA-BEFE-3F96-A2AB-183CC9956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200" y="5256213"/>
            <a:ext cx="9874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
            <a:extLst>
              <a:ext uri="{FF2B5EF4-FFF2-40B4-BE49-F238E27FC236}">
                <a16:creationId xmlns:a16="http://schemas.microsoft.com/office/drawing/2014/main" id="{CE4E9E14-B4C9-B4DD-B256-DD0F855651A1}"/>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67587" name="Rectangle 11">
            <a:extLst>
              <a:ext uri="{FF2B5EF4-FFF2-40B4-BE49-F238E27FC236}">
                <a16:creationId xmlns:a16="http://schemas.microsoft.com/office/drawing/2014/main" id="{25821655-9EFB-7CBD-73A7-47303C6F4A56}"/>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67588" name="Rectangle 12">
            <a:extLst>
              <a:ext uri="{FF2B5EF4-FFF2-40B4-BE49-F238E27FC236}">
                <a16:creationId xmlns:a16="http://schemas.microsoft.com/office/drawing/2014/main" id="{2146233A-D3F0-6424-2D44-06C388220FAD}"/>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67589" name="Рисунок 2">
            <a:extLst>
              <a:ext uri="{FF2B5EF4-FFF2-40B4-BE49-F238E27FC236}">
                <a16:creationId xmlns:a16="http://schemas.microsoft.com/office/drawing/2014/main" id="{518CC6A1-00CE-A0B7-C6EE-153701849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9">
            <a:extLst>
              <a:ext uri="{FF2B5EF4-FFF2-40B4-BE49-F238E27FC236}">
                <a16:creationId xmlns:a16="http://schemas.microsoft.com/office/drawing/2014/main" id="{B628E594-B054-AC16-4E80-55F441D8F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9" descr="f17">
            <a:extLst>
              <a:ext uri="{FF2B5EF4-FFF2-40B4-BE49-F238E27FC236}">
                <a16:creationId xmlns:a16="http://schemas.microsoft.com/office/drawing/2014/main" id="{EA572366-2B95-C6C4-348E-EDABBDD6A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63" y="1190625"/>
            <a:ext cx="321468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1" descr="upload.wikimedia.org/wikipedia/commons/e/e5/Kol...">
            <a:extLst>
              <a:ext uri="{FF2B5EF4-FFF2-40B4-BE49-F238E27FC236}">
                <a16:creationId xmlns:a16="http://schemas.microsoft.com/office/drawing/2014/main" id="{2884F093-A12F-7AA4-31AA-5DC58F743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001713"/>
            <a:ext cx="33337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Прямоугольник 2">
            <a:extLst>
              <a:ext uri="{FF2B5EF4-FFF2-40B4-BE49-F238E27FC236}">
                <a16:creationId xmlns:a16="http://schemas.microsoft.com/office/drawing/2014/main" id="{3005CA9D-261C-3244-F9AB-D4C9426FEB2B}"/>
              </a:ext>
            </a:extLst>
          </p:cNvPr>
          <p:cNvSpPr>
            <a:spLocks noChangeArrowheads="1"/>
          </p:cNvSpPr>
          <p:nvPr/>
        </p:nvSpPr>
        <p:spPr bwMode="auto">
          <a:xfrm>
            <a:off x="1150938" y="5416550"/>
            <a:ext cx="619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ru-RU" sz="2000" b="1">
                <a:solidFill>
                  <a:srgbClr val="0000CC"/>
                </a:solidFill>
                <a:latin typeface="Times New Roman" panose="02020603050405020304" pitchFamily="18" charset="0"/>
                <a:cs typeface="Times New Roman" panose="02020603050405020304" pitchFamily="18" charset="0"/>
              </a:rPr>
              <a:t>Θεόδωρος Kολοκοτρώνης</a:t>
            </a:r>
            <a:r>
              <a:rPr lang="ru-RU" altLang="ru-RU" sz="2000" b="1">
                <a:solidFill>
                  <a:srgbClr val="C00000"/>
                </a:solidFill>
                <a:latin typeface="Times New Roman" panose="02020603050405020304" pitchFamily="18" charset="0"/>
                <a:cs typeface="Times New Roman" panose="02020603050405020304" pitchFamily="18" charset="0"/>
              </a:rPr>
              <a:t> - </a:t>
            </a:r>
            <a:r>
              <a:rPr lang="el-GR" altLang="ru-RU" sz="2000" b="1">
                <a:solidFill>
                  <a:srgbClr val="C00000"/>
                </a:solidFill>
                <a:latin typeface="Times New Roman" panose="02020603050405020304" pitchFamily="18" charset="0"/>
                <a:cs typeface="Times New Roman" panose="02020603050405020304" pitchFamily="18" charset="0"/>
              </a:rPr>
              <a:t> Феодор Колокотронис </a:t>
            </a:r>
            <a:endParaRPr lang="ru-RU" altLang="ru-RU" sz="20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500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a:extLst>
              <a:ext uri="{FF2B5EF4-FFF2-40B4-BE49-F238E27FC236}">
                <a16:creationId xmlns:a16="http://schemas.microsoft.com/office/drawing/2014/main" id="{2EAC01C7-E9A0-546C-D99C-BB5DDFA13C70}"/>
              </a:ext>
            </a:extLst>
          </p:cNvPr>
          <p:cNvSpPr>
            <a:spLocks noGrp="1"/>
          </p:cNvSpPr>
          <p:nvPr>
            <p:ph type="title"/>
          </p:nvPr>
        </p:nvSpPr>
        <p:spPr/>
        <p:txBody>
          <a:bodyPr/>
          <a:lstStyle/>
          <a:p>
            <a:r>
              <a:rPr lang="ru-RU" altLang="el-GR" sz="2800" b="1">
                <a:solidFill>
                  <a:srgbClr val="C00000"/>
                </a:solidFill>
                <a:latin typeface="Times New Roman" panose="02020603050405020304" pitchFamily="18" charset="0"/>
                <a:cs typeface="Calibri" panose="020F0502020204030204" pitchFamily="34" charset="0"/>
              </a:rPr>
              <a:t>Василий И. Туманский</a:t>
            </a:r>
            <a:r>
              <a:rPr lang="en-US"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l-GR"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Βασίλιι Τουμάνσκι</a:t>
            </a:r>
            <a:br>
              <a:rPr lang="ru-RU"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b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18</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00</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-18</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60)</a:t>
            </a:r>
            <a:endParaRPr lang="el-GR" altLang="el-GR" sz="2800"/>
          </a:p>
        </p:txBody>
      </p:sp>
      <p:pic>
        <p:nvPicPr>
          <p:cNvPr id="68611" name="Объект 2" descr="Изображение выглядит как текст, человек, костюм&#10;&#10;Автоматически созданное описание">
            <a:extLst>
              <a:ext uri="{FF2B5EF4-FFF2-40B4-BE49-F238E27FC236}">
                <a16:creationId xmlns:a16="http://schemas.microsoft.com/office/drawing/2014/main" id="{D1A4DA5F-5DD6-50AF-FB91-CD824079D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3213" y="1557338"/>
            <a:ext cx="4249737" cy="4929187"/>
          </a:xfrm>
        </p:spPr>
      </p:pic>
      <p:pic>
        <p:nvPicPr>
          <p:cNvPr id="68612" name="Рисунок 9">
            <a:extLst>
              <a:ext uri="{FF2B5EF4-FFF2-40B4-BE49-F238E27FC236}">
                <a16:creationId xmlns:a16="http://schemas.microsoft.com/office/drawing/2014/main" id="{27070C1C-E58D-9394-BDD1-AD279C0E0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684838"/>
            <a:ext cx="10445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9">
            <a:extLst>
              <a:ext uri="{FF2B5EF4-FFF2-40B4-BE49-F238E27FC236}">
                <a16:creationId xmlns:a16="http://schemas.microsoft.com/office/drawing/2014/main" id="{346A48FC-DC47-AC13-ACE4-9F855E156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6086475"/>
            <a:ext cx="16557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
            <a:extLst>
              <a:ext uri="{FF2B5EF4-FFF2-40B4-BE49-F238E27FC236}">
                <a16:creationId xmlns:a16="http://schemas.microsoft.com/office/drawing/2014/main" id="{C23EA8FA-7D82-7924-1DE0-2E6E6AAC1CEB}"/>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69635" name="Rectangle 11">
            <a:extLst>
              <a:ext uri="{FF2B5EF4-FFF2-40B4-BE49-F238E27FC236}">
                <a16:creationId xmlns:a16="http://schemas.microsoft.com/office/drawing/2014/main" id="{CC9729FA-735A-033F-AFB1-EE5D0C1387B1}"/>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69636" name="Rectangle 12">
            <a:extLst>
              <a:ext uri="{FF2B5EF4-FFF2-40B4-BE49-F238E27FC236}">
                <a16:creationId xmlns:a16="http://schemas.microsoft.com/office/drawing/2014/main" id="{F3AADC74-C388-94E7-8A7F-ABDFCEB10DAB}"/>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69637" name="Рисунок 2">
            <a:extLst>
              <a:ext uri="{FF2B5EF4-FFF2-40B4-BE49-F238E27FC236}">
                <a16:creationId xmlns:a16="http://schemas.microsoft.com/office/drawing/2014/main" id="{B2C38AD2-900C-A365-E12B-CD04437DA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9">
            <a:extLst>
              <a:ext uri="{FF2B5EF4-FFF2-40B4-BE49-F238E27FC236}">
                <a16:creationId xmlns:a16="http://schemas.microsoft.com/office/drawing/2014/main" id="{1CE61985-713C-39EB-8CF0-575861052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Прямоугольник 2">
            <a:extLst>
              <a:ext uri="{FF2B5EF4-FFF2-40B4-BE49-F238E27FC236}">
                <a16:creationId xmlns:a16="http://schemas.microsoft.com/office/drawing/2014/main" id="{342C78DA-485B-7915-3BFF-A848F70B4150}"/>
              </a:ext>
            </a:extLst>
          </p:cNvPr>
          <p:cNvSpPr>
            <a:spLocks noChangeArrowheads="1"/>
          </p:cNvSpPr>
          <p:nvPr/>
        </p:nvSpPr>
        <p:spPr bwMode="auto">
          <a:xfrm>
            <a:off x="5121275" y="1989138"/>
            <a:ext cx="3357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ru-RU" sz="2000" b="1">
                <a:solidFill>
                  <a:srgbClr val="0000CC"/>
                </a:solidFill>
                <a:latin typeface="Times New Roman" panose="02020603050405020304" pitchFamily="18" charset="0"/>
                <a:cs typeface="Times New Roman" panose="02020603050405020304" pitchFamily="18" charset="0"/>
              </a:rPr>
              <a:t>Θεόδωρος Kολοκοτρώνης</a:t>
            </a:r>
            <a:r>
              <a:rPr lang="ru-RU" altLang="ru-RU" sz="2000" b="1">
                <a:solidFill>
                  <a:srgbClr val="C00000"/>
                </a:solidFill>
                <a:latin typeface="Times New Roman" panose="02020603050405020304" pitchFamily="18" charset="0"/>
                <a:cs typeface="Times New Roman" panose="02020603050405020304" pitchFamily="18" charset="0"/>
              </a:rPr>
              <a:t> - </a:t>
            </a:r>
            <a:r>
              <a:rPr lang="el-GR" altLang="ru-RU" sz="2000" b="1">
                <a:solidFill>
                  <a:srgbClr val="C00000"/>
                </a:solidFill>
                <a:latin typeface="Times New Roman" panose="02020603050405020304" pitchFamily="18" charset="0"/>
                <a:cs typeface="Times New Roman" panose="02020603050405020304" pitchFamily="18" charset="0"/>
              </a:rPr>
              <a:t> Феодор Колокотронис </a:t>
            </a:r>
            <a:endParaRPr lang="ru-RU" altLang="ru-RU" sz="2000" b="1">
              <a:solidFill>
                <a:srgbClr val="C00000"/>
              </a:solidFill>
              <a:latin typeface="Times New Roman" panose="02020603050405020304" pitchFamily="18" charset="0"/>
              <a:cs typeface="Times New Roman" panose="02020603050405020304" pitchFamily="18" charset="0"/>
            </a:endParaRPr>
          </a:p>
        </p:txBody>
      </p:sp>
      <p:pic>
        <p:nvPicPr>
          <p:cNvPr id="69640" name="Рисунок 67" descr="https://4.bp.blogspot.com/_rOzeLhX3TZY/S72SUUZrdoI/AAAAAAAADq8/Dephfhqx8Wk/s320/_1B540~1.JPG">
            <a:extLst>
              <a:ext uri="{FF2B5EF4-FFF2-40B4-BE49-F238E27FC236}">
                <a16:creationId xmlns:a16="http://schemas.microsoft.com/office/drawing/2014/main" id="{FC54FE60-EEBF-95C9-0C77-EDC945DFA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775" y="1052513"/>
            <a:ext cx="3667125"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1">
            <a:extLst>
              <a:ext uri="{FF2B5EF4-FFF2-40B4-BE49-F238E27FC236}">
                <a16:creationId xmlns:a16="http://schemas.microsoft.com/office/drawing/2014/main" id="{44C92762-40AD-31A9-29C5-9E961A7EC00B}"/>
              </a:ext>
            </a:extLst>
          </p:cNvPr>
          <p:cNvSpPr>
            <a:spLocks noGrp="1"/>
          </p:cNvSpPr>
          <p:nvPr>
            <p:ph type="title"/>
          </p:nvPr>
        </p:nvSpPr>
        <p:spPr/>
        <p:txBody>
          <a:bodyPr/>
          <a:lstStyle/>
          <a:p>
            <a:endParaRPr lang="el-GR" altLang="el-GR"/>
          </a:p>
        </p:txBody>
      </p:sp>
      <p:pic>
        <p:nvPicPr>
          <p:cNvPr id="70659" name="Объект 4">
            <a:extLst>
              <a:ext uri="{FF2B5EF4-FFF2-40B4-BE49-F238E27FC236}">
                <a16:creationId xmlns:a16="http://schemas.microsoft.com/office/drawing/2014/main" id="{4A1EC9E0-5971-0767-C0B9-C050BA2714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8538" y="396875"/>
            <a:ext cx="4430712" cy="6064250"/>
          </a:xfrm>
        </p:spPr>
      </p:pic>
    </p:spTree>
  </p:cSld>
  <p:clrMapOvr>
    <a:masterClrMapping/>
  </p:clrMapOvr>
  <p:transition spd="med" advClick="0" advTm="5000">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
            <a:extLst>
              <a:ext uri="{FF2B5EF4-FFF2-40B4-BE49-F238E27FC236}">
                <a16:creationId xmlns:a16="http://schemas.microsoft.com/office/drawing/2014/main" id="{99C81604-FB63-ED10-7289-7EFC81FDAD28}"/>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71683" name="Rectangle 11">
            <a:extLst>
              <a:ext uri="{FF2B5EF4-FFF2-40B4-BE49-F238E27FC236}">
                <a16:creationId xmlns:a16="http://schemas.microsoft.com/office/drawing/2014/main" id="{E9A0619B-F773-64AF-A22D-70E5AEB6D6C1}"/>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71684" name="Rectangle 12">
            <a:extLst>
              <a:ext uri="{FF2B5EF4-FFF2-40B4-BE49-F238E27FC236}">
                <a16:creationId xmlns:a16="http://schemas.microsoft.com/office/drawing/2014/main" id="{BE49FE48-15B2-2D1F-A265-037B49BA22F2}"/>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71685" name="Рисунок 2">
            <a:extLst>
              <a:ext uri="{FF2B5EF4-FFF2-40B4-BE49-F238E27FC236}">
                <a16:creationId xmlns:a16="http://schemas.microsoft.com/office/drawing/2014/main" id="{022575AA-C968-D7C3-7C9D-32690816F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a:extLst>
              <a:ext uri="{FF2B5EF4-FFF2-40B4-BE49-F238E27FC236}">
                <a16:creationId xmlns:a16="http://schemas.microsoft.com/office/drawing/2014/main" id="{17C5EF16-6671-D29F-12CD-E881AB00C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Рисунок 1">
            <a:extLst>
              <a:ext uri="{FF2B5EF4-FFF2-40B4-BE49-F238E27FC236}">
                <a16:creationId xmlns:a16="http://schemas.microsoft.com/office/drawing/2014/main" id="{5DEC9CCB-6A47-8138-A255-02508C009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52513"/>
            <a:ext cx="27019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Рисунок 4" descr="rigasss">
            <a:extLst>
              <a:ext uri="{FF2B5EF4-FFF2-40B4-BE49-F238E27FC236}">
                <a16:creationId xmlns:a16="http://schemas.microsoft.com/office/drawing/2014/main" id="{20B48E4C-35EB-0BB0-2B5A-F477653B7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750" y="1049338"/>
            <a:ext cx="27273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Рисунок 19" descr="prouthos">
            <a:extLst>
              <a:ext uri="{FF2B5EF4-FFF2-40B4-BE49-F238E27FC236}">
                <a16:creationId xmlns:a16="http://schemas.microsoft.com/office/drawing/2014/main" id="{8754FFBF-B741-8A37-626D-1464456A6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438" y="1052513"/>
            <a:ext cx="2709862"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3CF96D66-54FF-5362-B3B6-5E27237B8D9A}"/>
              </a:ext>
            </a:extLst>
          </p:cNvPr>
          <p:cNvSpPr>
            <a:spLocks noGrp="1"/>
          </p:cNvSpPr>
          <p:nvPr>
            <p:ph type="title"/>
          </p:nvPr>
        </p:nvSpPr>
        <p:spPr/>
        <p:txBody>
          <a:bodyPr/>
          <a:lstStyle/>
          <a:p>
            <a:endParaRPr lang="el-GR" altLang="el-GR"/>
          </a:p>
        </p:txBody>
      </p:sp>
      <p:pic>
        <p:nvPicPr>
          <p:cNvPr id="8195" name="Объект 4">
            <a:extLst>
              <a:ext uri="{FF2B5EF4-FFF2-40B4-BE49-F238E27FC236}">
                <a16:creationId xmlns:a16="http://schemas.microsoft.com/office/drawing/2014/main" id="{99B32ACE-4390-EDFF-8290-2927D86E87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7675" y="274638"/>
            <a:ext cx="7931150" cy="5948362"/>
          </a:xfrm>
        </p:spPr>
      </p:pic>
    </p:spTree>
  </p:cSld>
  <p:clrMapOvr>
    <a:masterClrMapping/>
  </p:clrMapOvr>
  <p:transition spd="med" advClick="0" advTm="500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a:extLst>
              <a:ext uri="{FF2B5EF4-FFF2-40B4-BE49-F238E27FC236}">
                <a16:creationId xmlns:a16="http://schemas.microsoft.com/office/drawing/2014/main" id="{8660981A-C814-49E7-AC18-9B704F76A3A0}"/>
              </a:ext>
            </a:extLst>
          </p:cNvPr>
          <p:cNvSpPr>
            <a:spLocks noGrp="1"/>
          </p:cNvSpPr>
          <p:nvPr>
            <p:ph type="title"/>
          </p:nvPr>
        </p:nvSpPr>
        <p:spPr/>
        <p:txBody>
          <a:bodyPr/>
          <a:lstStyle/>
          <a:p>
            <a:r>
              <a:rPr lang="ru-RU" altLang="ru-RU" sz="2000" b="1">
                <a:solidFill>
                  <a:srgbClr val="C00000"/>
                </a:solidFill>
                <a:latin typeface="Times New Roman" panose="02020603050405020304" pitchFamily="18" charset="0"/>
                <a:cs typeface="Times New Roman" panose="02020603050405020304" pitchFamily="18" charset="0"/>
              </a:rPr>
              <a:t>СВЯЩЕННЫЙ КОРПУС</a:t>
            </a:r>
            <a:br>
              <a:rPr lang="ru-RU" altLang="ru-RU" sz="2000" b="1">
                <a:latin typeface="Times New Roman" panose="02020603050405020304" pitchFamily="18" charset="0"/>
                <a:cs typeface="Times New Roman" panose="02020603050405020304" pitchFamily="18" charset="0"/>
              </a:rPr>
            </a:br>
            <a:r>
              <a:rPr lang="el-GR" altLang="ru-RU" sz="2000" b="1">
                <a:solidFill>
                  <a:srgbClr val="0000CC"/>
                </a:solidFill>
                <a:latin typeface="Times New Roman" panose="02020603050405020304" pitchFamily="18" charset="0"/>
                <a:cs typeface="Times New Roman" panose="02020603050405020304" pitchFamily="18" charset="0"/>
              </a:rPr>
              <a:t>ΙΕΡΟΣ ΛΟΧΟΣ</a:t>
            </a:r>
          </a:p>
        </p:txBody>
      </p:sp>
      <p:pic>
        <p:nvPicPr>
          <p:cNvPr id="72707" name="Picture 2" descr="Священный отряд (1821) — Википедия">
            <a:extLst>
              <a:ext uri="{FF2B5EF4-FFF2-40B4-BE49-F238E27FC236}">
                <a16:creationId xmlns:a16="http://schemas.microsoft.com/office/drawing/2014/main" id="{176172C4-F6AC-9B45-EAC9-D398F2007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52588"/>
            <a:ext cx="3313112"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9">
            <a:extLst>
              <a:ext uri="{FF2B5EF4-FFF2-40B4-BE49-F238E27FC236}">
                <a16:creationId xmlns:a16="http://schemas.microsoft.com/office/drawing/2014/main" id="{096DD70D-5892-D829-BE47-DD645FA9D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4813"/>
            <a:ext cx="24844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3">
            <a:extLst>
              <a:ext uri="{FF2B5EF4-FFF2-40B4-BE49-F238E27FC236}">
                <a16:creationId xmlns:a16="http://schemas.microsoft.com/office/drawing/2014/main" id="{45DD12F7-FB00-4BED-8C15-31B09E853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700" y="1695450"/>
            <a:ext cx="3313113"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Рисунок 2">
            <a:extLst>
              <a:ext uri="{FF2B5EF4-FFF2-40B4-BE49-F238E27FC236}">
                <a16:creationId xmlns:a16="http://schemas.microsoft.com/office/drawing/2014/main" id="{F90D5ED4-5E26-BEA2-D9E6-9788A0373B0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434263" y="4724400"/>
            <a:ext cx="1252537" cy="1252538"/>
          </a:xfrm>
          <a:noFill/>
        </p:spPr>
      </p:pic>
    </p:spTree>
  </p:cSld>
  <p:clrMapOvr>
    <a:masterClrMapping/>
  </p:clrMapOvr>
  <p:transition spd="med" advClick="0" advTm="500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Рисунок 1">
            <a:extLst>
              <a:ext uri="{FF2B5EF4-FFF2-40B4-BE49-F238E27FC236}">
                <a16:creationId xmlns:a16="http://schemas.microsoft.com/office/drawing/2014/main" id="{5B78ED09-1A4E-5733-4F05-97919F7287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122488"/>
            <a:ext cx="57769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Прямоугольник 2">
            <a:extLst>
              <a:ext uri="{FF2B5EF4-FFF2-40B4-BE49-F238E27FC236}">
                <a16:creationId xmlns:a16="http://schemas.microsoft.com/office/drawing/2014/main" id="{A6BEACDA-A6D9-D944-71D4-525E9277C2A2}"/>
              </a:ext>
            </a:extLst>
          </p:cNvPr>
          <p:cNvSpPr>
            <a:spLocks noChangeArrowheads="1"/>
          </p:cNvSpPr>
          <p:nvPr/>
        </p:nvSpPr>
        <p:spPr bwMode="auto">
          <a:xfrm>
            <a:off x="1331913" y="90488"/>
            <a:ext cx="63357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ru-RU" sz="1800">
                <a:solidFill>
                  <a:srgbClr val="002060"/>
                </a:solidFill>
                <a:latin typeface="Times New Roman" panose="02020603050405020304" pitchFamily="18" charset="0"/>
                <a:cs typeface="Times New Roman" panose="02020603050405020304" pitchFamily="18" charset="0"/>
              </a:rPr>
              <a:t>Άγιοι Απόστολοι, Πλατεία 23ης Μαρτίου, Καλαμάτα</a:t>
            </a:r>
          </a:p>
          <a:p>
            <a:pPr>
              <a:spcBef>
                <a:spcPct val="0"/>
              </a:spcBef>
              <a:buFontTx/>
              <a:buNone/>
            </a:pPr>
            <a:endParaRPr lang="el-GR" altLang="ru-RU" sz="180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el-GR" altLang="ru-RU" sz="1800">
                <a:solidFill>
                  <a:srgbClr val="002060"/>
                </a:solidFill>
                <a:latin typeface="Times New Roman" panose="02020603050405020304" pitchFamily="18" charset="0"/>
                <a:cs typeface="Times New Roman" panose="02020603050405020304" pitchFamily="18" charset="0"/>
              </a:rPr>
              <a:t>23/03/1821</a:t>
            </a:r>
            <a:endParaRPr lang="ru-RU" altLang="ru-RU" sz="180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endParaRPr lang="ru-RU" altLang="ru-RU" sz="180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ru-RU" altLang="ru-RU" sz="1800">
                <a:solidFill>
                  <a:srgbClr val="C00000"/>
                </a:solidFill>
                <a:latin typeface="Times New Roman" panose="02020603050405020304" pitchFamily="18" charset="0"/>
                <a:cs typeface="Times New Roman" panose="02020603050405020304" pitchFamily="18" charset="0"/>
              </a:rPr>
              <a:t>Начало восстания на Пелопоннесе, г. Каламата, молебен борцов за независимость в церкви Святых Апостолов и первое официальное обращение к правителям Европы.</a:t>
            </a:r>
          </a:p>
        </p:txBody>
      </p:sp>
      <p:pic>
        <p:nvPicPr>
          <p:cNvPr id="73732" name="Рисунок 2">
            <a:extLst>
              <a:ext uri="{FF2B5EF4-FFF2-40B4-BE49-F238E27FC236}">
                <a16:creationId xmlns:a16="http://schemas.microsoft.com/office/drawing/2014/main" id="{38DF370D-7C2E-1B62-EF2E-351816226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9">
            <a:extLst>
              <a:ext uri="{FF2B5EF4-FFF2-40B4-BE49-F238E27FC236}">
                <a16:creationId xmlns:a16="http://schemas.microsoft.com/office/drawing/2014/main" id="{54CA28F1-B711-FFB5-EB53-6947C17CF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2">
            <a:extLst>
              <a:ext uri="{FF2B5EF4-FFF2-40B4-BE49-F238E27FC236}">
                <a16:creationId xmlns:a16="http://schemas.microsoft.com/office/drawing/2014/main" id="{BFE6D467-2212-5729-2E41-031A0B4C58D4}"/>
              </a:ext>
            </a:extLst>
          </p:cNvPr>
          <p:cNvSpPr txBox="1">
            <a:spLocks noChangeArrowheads="1"/>
          </p:cNvSpPr>
          <p:nvPr/>
        </p:nvSpPr>
        <p:spPr bwMode="auto">
          <a:xfrm>
            <a:off x="2286000" y="1844675"/>
            <a:ext cx="509428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Вокальный Коллектив – </a:t>
            </a:r>
            <a:endParaRPr lang="el-GR" altLang="el-GR" sz="1400">
              <a:ea typeface="Calibri" panose="020F0502020204030204" pitchFamily="34" charset="0"/>
              <a:cs typeface="Times New Roman" panose="02020603050405020304" pitchFamily="18" charset="0"/>
            </a:endParaRPr>
          </a:p>
          <a:p>
            <a:pPr algn="just">
              <a:lnSpc>
                <a:spcPct val="107000"/>
              </a:lnSpc>
              <a:spcBef>
                <a:spcPct val="0"/>
              </a:spcBef>
              <a:spcAft>
                <a:spcPts val="800"/>
              </a:spcAft>
              <a:buFontTx/>
              <a:buNone/>
            </a:pP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a:t>
            </a:r>
            <a:r>
              <a:rPr lang="el-GR"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Ο χορός του Ζαλόγγου</a:t>
            </a: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-О хорос ту Залонгу = Танец смерти Залонго</a:t>
            </a:r>
            <a:endParaRPr lang="el-GR" altLang="el-GR" sz="1400">
              <a:ea typeface="Calibri" panose="020F0502020204030204" pitchFamily="34" charset="0"/>
              <a:cs typeface="Times New Roman" panose="02020603050405020304" pitchFamily="18" charset="0"/>
            </a:endParaRPr>
          </a:p>
          <a:p>
            <a:pPr algn="just">
              <a:lnSpc>
                <a:spcPct val="107000"/>
              </a:lnSpc>
              <a:spcBef>
                <a:spcPct val="0"/>
              </a:spcBef>
              <a:spcAft>
                <a:spcPts val="800"/>
              </a:spcAft>
              <a:buFontTx/>
              <a:buNone/>
            </a:pP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(καλαματιανός) солистка Наталья Ратова с хором (народная песня)</a:t>
            </a:r>
            <a:endParaRPr lang="el-GR" altLang="el-GR" sz="140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el-GR"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Στα κακοτράχαλα τα βουνά</a:t>
            </a: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Ста какотрахала вуна= Непроходимые горы, Слова: Никос Гацос, Музыка: Манос Хадзидакис, (</a:t>
            </a:r>
            <a:r>
              <a:rPr lang="el-GR"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τσάμικος</a:t>
            </a:r>
            <a:r>
              <a:rPr lang="ru-RU" altLang="el-GR" sz="1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хор</a:t>
            </a:r>
            <a:endParaRPr lang="el-GR" altLang="el-GR" sz="1400">
              <a:ea typeface="Calibri" panose="020F0502020204030204" pitchFamily="34" charset="0"/>
              <a:cs typeface="Times New Roman" panose="02020603050405020304" pitchFamily="18" charset="0"/>
            </a:endParaRPr>
          </a:p>
        </p:txBody>
      </p:sp>
    </p:spTree>
  </p:cSld>
  <p:clrMapOvr>
    <a:masterClrMapping/>
  </p:clrMapOvr>
  <p:transition spd="med" advClick="0" advTm="500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Заголовок 1">
            <a:extLst>
              <a:ext uri="{FF2B5EF4-FFF2-40B4-BE49-F238E27FC236}">
                <a16:creationId xmlns:a16="http://schemas.microsoft.com/office/drawing/2014/main" id="{74BEF08F-9A55-8755-CEEB-B6B9560188CA}"/>
              </a:ext>
            </a:extLst>
          </p:cNvPr>
          <p:cNvSpPr>
            <a:spLocks noGrp="1"/>
          </p:cNvSpPr>
          <p:nvPr>
            <p:ph type="title"/>
          </p:nvPr>
        </p:nvSpPr>
        <p:spPr/>
        <p:txBody>
          <a:bodyPr/>
          <a:lstStyle/>
          <a:p>
            <a:r>
              <a:rPr lang="ru-RU" altLang="el-GR" sz="2800" b="1">
                <a:solidFill>
                  <a:srgbClr val="C00000"/>
                </a:solidFill>
                <a:latin typeface="Times New Roman" panose="02020603050405020304" pitchFamily="18" charset="0"/>
                <a:cs typeface="Calibri" panose="020F0502020204030204" pitchFamily="34" charset="0"/>
              </a:rPr>
              <a:t>Дмитрий В. Веневитинов</a:t>
            </a:r>
            <a:r>
              <a:rPr lang="en-US"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l-GR"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Ντμίτριι Βενεβίτινοβ</a:t>
            </a:r>
            <a:br>
              <a:rPr lang="ru-RU"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b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18</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5-1827</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l-GR" altLang="el-GR" sz="2800"/>
          </a:p>
        </p:txBody>
      </p:sp>
      <p:pic>
        <p:nvPicPr>
          <p:cNvPr id="75779" name="Picture 5">
            <a:extLst>
              <a:ext uri="{FF2B5EF4-FFF2-40B4-BE49-F238E27FC236}">
                <a16:creationId xmlns:a16="http://schemas.microsoft.com/office/drawing/2014/main" id="{564D0633-07DB-7181-879C-ACF1FB5E59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1600200"/>
            <a:ext cx="4999038" cy="4999038"/>
          </a:xfrm>
          <a:noFill/>
        </p:spPr>
      </p:pic>
      <p:pic>
        <p:nvPicPr>
          <p:cNvPr id="75780" name="Рисунок 9">
            <a:extLst>
              <a:ext uri="{FF2B5EF4-FFF2-40B4-BE49-F238E27FC236}">
                <a16:creationId xmlns:a16="http://schemas.microsoft.com/office/drawing/2014/main" id="{2F47FCA5-C9BA-7827-749F-872736230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684838"/>
            <a:ext cx="10445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9">
            <a:extLst>
              <a:ext uri="{FF2B5EF4-FFF2-40B4-BE49-F238E27FC236}">
                <a16:creationId xmlns:a16="http://schemas.microsoft.com/office/drawing/2014/main" id="{DAA43895-44DE-067B-3D5D-AE41FCDA3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53150"/>
            <a:ext cx="165576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02EB8F7-69B7-374E-851C-B188AF5CF1E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76803" name="Picture 1" descr="http://www.nearyou.ru/aivazovsk/muz/46navar.jpg">
            <a:extLst>
              <a:ext uri="{FF2B5EF4-FFF2-40B4-BE49-F238E27FC236}">
                <a16:creationId xmlns:a16="http://schemas.microsoft.com/office/drawing/2014/main" id="{EE9746A6-25CB-227D-AD0C-97FA5E2EA37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35150" y="879475"/>
            <a:ext cx="59150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Прямоугольник 3">
            <a:extLst>
              <a:ext uri="{FF2B5EF4-FFF2-40B4-BE49-F238E27FC236}">
                <a16:creationId xmlns:a16="http://schemas.microsoft.com/office/drawing/2014/main" id="{E9104FBB-4A15-A549-6F06-33DE4C7D2DB1}"/>
              </a:ext>
            </a:extLst>
          </p:cNvPr>
          <p:cNvSpPr>
            <a:spLocks noChangeArrowheads="1"/>
          </p:cNvSpPr>
          <p:nvPr/>
        </p:nvSpPr>
        <p:spPr bwMode="auto">
          <a:xfrm>
            <a:off x="1187450" y="4927600"/>
            <a:ext cx="6156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2000" b="1">
                <a:solidFill>
                  <a:srgbClr val="C00000"/>
                </a:solidFill>
                <a:latin typeface="Times New Roman" panose="02020603050405020304" pitchFamily="18" charset="0"/>
              </a:rPr>
              <a:t>Иван Константинович Айвазовский </a:t>
            </a:r>
            <a:r>
              <a:rPr lang="ru-RU" altLang="ru-RU" sz="2000" b="1">
                <a:solidFill>
                  <a:srgbClr val="C00000"/>
                </a:solidFill>
                <a:latin typeface="Arial" panose="020B0604020202020204" pitchFamily="34" charset="0"/>
              </a:rPr>
              <a:t>«</a:t>
            </a:r>
            <a:r>
              <a:rPr lang="ru-RU" altLang="ru-RU" sz="2000" b="1">
                <a:solidFill>
                  <a:srgbClr val="C00000"/>
                </a:solidFill>
                <a:latin typeface="Times New Roman" panose="02020603050405020304" pitchFamily="18" charset="0"/>
              </a:rPr>
              <a:t>Наваринский бой</a:t>
            </a:r>
            <a:r>
              <a:rPr lang="ru-RU" altLang="ru-RU" sz="2000" b="1">
                <a:solidFill>
                  <a:srgbClr val="C00000"/>
                </a:solidFill>
                <a:latin typeface="Arial" panose="020B0604020202020204" pitchFamily="34" charset="0"/>
              </a:rPr>
              <a:t>»</a:t>
            </a:r>
          </a:p>
          <a:p>
            <a:pPr algn="ctr">
              <a:spcBef>
                <a:spcPct val="0"/>
              </a:spcBef>
              <a:buFontTx/>
              <a:buNone/>
            </a:pPr>
            <a:r>
              <a:rPr lang="el-GR" altLang="ru-RU" sz="2000" b="1">
                <a:solidFill>
                  <a:srgbClr val="000099"/>
                </a:solidFill>
                <a:latin typeface="Times New Roman" panose="02020603050405020304" pitchFamily="18" charset="0"/>
              </a:rPr>
              <a:t>Ιβάν Αϊβαζόβσκι </a:t>
            </a:r>
            <a:r>
              <a:rPr lang="el-GR" altLang="ru-RU" sz="2000" b="1">
                <a:solidFill>
                  <a:srgbClr val="000099"/>
                </a:solidFill>
                <a:latin typeface="Arial" panose="020B0604020202020204" pitchFamily="34" charset="0"/>
              </a:rPr>
              <a:t>«</a:t>
            </a:r>
            <a:r>
              <a:rPr lang="el-GR" altLang="ru-RU" sz="2000" b="1">
                <a:solidFill>
                  <a:srgbClr val="000099"/>
                </a:solidFill>
                <a:latin typeface="Times New Roman" panose="02020603050405020304" pitchFamily="18" charset="0"/>
              </a:rPr>
              <a:t>Ναυμαχία Ναυαρίνου</a:t>
            </a:r>
            <a:r>
              <a:rPr lang="el-GR" altLang="ru-RU" sz="2000" b="1">
                <a:solidFill>
                  <a:srgbClr val="000099"/>
                </a:solidFill>
                <a:latin typeface="Arial" panose="020B0604020202020204" pitchFamily="34" charset="0"/>
              </a:rPr>
              <a:t>»</a:t>
            </a:r>
            <a:endParaRPr lang="el-GR" altLang="ru-RU" sz="2000" b="1">
              <a:latin typeface="Arial" panose="020B0604020202020204" pitchFamily="34" charset="0"/>
            </a:endParaRPr>
          </a:p>
        </p:txBody>
      </p:sp>
      <p:pic>
        <p:nvPicPr>
          <p:cNvPr id="76805" name="Picture 9">
            <a:extLst>
              <a:ext uri="{FF2B5EF4-FFF2-40B4-BE49-F238E27FC236}">
                <a16:creationId xmlns:a16="http://schemas.microsoft.com/office/drawing/2014/main" id="{C06D40FF-D224-337E-0C51-C69E6AC6B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Рисунок 2">
            <a:extLst>
              <a:ext uri="{FF2B5EF4-FFF2-40B4-BE49-F238E27FC236}">
                <a16:creationId xmlns:a16="http://schemas.microsoft.com/office/drawing/2014/main" id="{780FB319-ECE9-C018-C8DB-2B31FBFE4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5300663"/>
            <a:ext cx="10779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
            <a:extLst>
              <a:ext uri="{FF2B5EF4-FFF2-40B4-BE49-F238E27FC236}">
                <a16:creationId xmlns:a16="http://schemas.microsoft.com/office/drawing/2014/main" id="{37AE8EB6-6FEC-818E-0981-5B01D4DEAB9F}"/>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77827" name="Rectangle 11">
            <a:extLst>
              <a:ext uri="{FF2B5EF4-FFF2-40B4-BE49-F238E27FC236}">
                <a16:creationId xmlns:a16="http://schemas.microsoft.com/office/drawing/2014/main" id="{ED9508CC-407F-0610-1E79-DB64CF8A221A}"/>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77828" name="Rectangle 12">
            <a:extLst>
              <a:ext uri="{FF2B5EF4-FFF2-40B4-BE49-F238E27FC236}">
                <a16:creationId xmlns:a16="http://schemas.microsoft.com/office/drawing/2014/main" id="{7BBB97F2-0291-C5DE-A292-A603A16144D4}"/>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77829" name="Рисунок 2">
            <a:extLst>
              <a:ext uri="{FF2B5EF4-FFF2-40B4-BE49-F238E27FC236}">
                <a16:creationId xmlns:a16="http://schemas.microsoft.com/office/drawing/2014/main" id="{66A87F97-8305-E785-C85B-846A6ACAF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9">
            <a:extLst>
              <a:ext uri="{FF2B5EF4-FFF2-40B4-BE49-F238E27FC236}">
                <a16:creationId xmlns:a16="http://schemas.microsoft.com/office/drawing/2014/main" id="{89E56AEC-7B36-D6C2-7941-3A22F5ADA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 descr="f16">
            <a:extLst>
              <a:ext uri="{FF2B5EF4-FFF2-40B4-BE49-F238E27FC236}">
                <a16:creationId xmlns:a16="http://schemas.microsoft.com/office/drawing/2014/main" id="{D14EEDED-E3FC-DC98-0A57-3EE94FAD3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492250"/>
            <a:ext cx="8418512"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8">
            <a:extLst>
              <a:ext uri="{FF2B5EF4-FFF2-40B4-BE49-F238E27FC236}">
                <a16:creationId xmlns:a16="http://schemas.microsoft.com/office/drawing/2014/main" id="{25460251-D796-ED1D-C465-71AD3D544E64}"/>
              </a:ext>
            </a:extLst>
          </p:cNvPr>
          <p:cNvSpPr txBox="1">
            <a:spLocks noChangeArrowheads="1"/>
          </p:cNvSpPr>
          <p:nvPr/>
        </p:nvSpPr>
        <p:spPr bwMode="auto">
          <a:xfrm>
            <a:off x="374650" y="5157788"/>
            <a:ext cx="49895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ru-RU" altLang="ru-RU" sz="2400" b="1">
                <a:solidFill>
                  <a:srgbClr val="002060"/>
                </a:solidFill>
                <a:latin typeface="Times New Roman" panose="02020603050405020304" pitchFamily="18" charset="0"/>
                <a:cs typeface="Times New Roman" panose="02020603050405020304" pitchFamily="18" charset="0"/>
              </a:rPr>
              <a:t>X</a:t>
            </a:r>
            <a:r>
              <a:rPr lang="el-GR" altLang="ru-RU" sz="2400" b="1">
                <a:solidFill>
                  <a:srgbClr val="002060"/>
                </a:solidFill>
                <a:latin typeface="Times New Roman" panose="02020603050405020304" pitchFamily="18" charset="0"/>
                <a:cs typeface="Times New Roman" panose="02020603050405020304" pitchFamily="18" charset="0"/>
              </a:rPr>
              <a:t>άρτης ορίων </a:t>
            </a:r>
            <a:r>
              <a:rPr lang="ru-RU" altLang="ru-RU" sz="2400" b="1">
                <a:solidFill>
                  <a:srgbClr val="002060"/>
                </a:solidFill>
                <a:latin typeface="Times New Roman" panose="02020603050405020304" pitchFamily="18" charset="0"/>
                <a:cs typeface="Times New Roman" panose="02020603050405020304" pitchFamily="18" charset="0"/>
              </a:rPr>
              <a:t>E</a:t>
            </a:r>
            <a:r>
              <a:rPr lang="el-GR" altLang="ru-RU" sz="2400" b="1">
                <a:solidFill>
                  <a:srgbClr val="002060"/>
                </a:solidFill>
                <a:latin typeface="Times New Roman" panose="02020603050405020304" pitchFamily="18" charset="0"/>
                <a:cs typeface="Times New Roman" panose="02020603050405020304" pitchFamily="18" charset="0"/>
              </a:rPr>
              <a:t>λλάδας - </a:t>
            </a:r>
            <a:r>
              <a:rPr lang="ru-RU" altLang="ru-RU" sz="2400" b="1">
                <a:solidFill>
                  <a:srgbClr val="002060"/>
                </a:solidFill>
                <a:latin typeface="Times New Roman" panose="02020603050405020304" pitchFamily="18" charset="0"/>
                <a:cs typeface="Times New Roman" panose="02020603050405020304" pitchFamily="18" charset="0"/>
              </a:rPr>
              <a:t>O</a:t>
            </a:r>
            <a:r>
              <a:rPr lang="el-GR" altLang="ru-RU" sz="2400" b="1">
                <a:solidFill>
                  <a:srgbClr val="002060"/>
                </a:solidFill>
                <a:latin typeface="Times New Roman" panose="02020603050405020304" pitchFamily="18" charset="0"/>
                <a:cs typeface="Times New Roman" panose="02020603050405020304" pitchFamily="18" charset="0"/>
              </a:rPr>
              <a:t>θωμανικού κράτους, του 1832</a:t>
            </a:r>
            <a:endParaRPr lang="ru-RU" altLang="ru-RU" sz="2400" b="1">
              <a:solidFill>
                <a:srgbClr val="002060"/>
              </a:solidFill>
              <a:latin typeface="Times New Roman" panose="02020603050405020304" pitchFamily="18" charset="0"/>
              <a:cs typeface="Times New Roman" panose="02020603050405020304" pitchFamily="18" charset="0"/>
            </a:endParaRPr>
          </a:p>
          <a:p>
            <a:pPr>
              <a:spcBef>
                <a:spcPct val="0"/>
              </a:spcBef>
              <a:buFont typeface="Arial" panose="020B0604020202020204" pitchFamily="34" charset="0"/>
              <a:buNone/>
            </a:pPr>
            <a:r>
              <a:rPr lang="ru-RU" altLang="ru-RU" sz="2400" b="1">
                <a:solidFill>
                  <a:srgbClr val="C00000"/>
                </a:solidFill>
                <a:latin typeface="Times New Roman" panose="02020603050405020304" pitchFamily="18" charset="0"/>
                <a:cs typeface="Times New Roman" panose="02020603050405020304" pitchFamily="18" charset="0"/>
              </a:rPr>
              <a:t>Карта с границами Греции и Оттоманской империи. </a:t>
            </a:r>
            <a:r>
              <a:rPr lang="el-GR" altLang="ru-RU" sz="2400" b="1">
                <a:solidFill>
                  <a:srgbClr val="C00000"/>
                </a:solidFill>
                <a:latin typeface="Times New Roman" panose="02020603050405020304" pitchFamily="18" charset="0"/>
                <a:cs typeface="Times New Roman" panose="02020603050405020304" pitchFamily="18" charset="0"/>
              </a:rPr>
              <a:t>1832 </a:t>
            </a:r>
            <a:r>
              <a:rPr lang="ru-RU" altLang="ru-RU" sz="2400" b="1">
                <a:solidFill>
                  <a:srgbClr val="C00000"/>
                </a:solidFill>
                <a:latin typeface="Times New Roman" panose="02020603050405020304" pitchFamily="18" charset="0"/>
                <a:cs typeface="Times New Roman" panose="02020603050405020304" pitchFamily="18" charset="0"/>
              </a:rPr>
              <a:t>г</a:t>
            </a:r>
            <a:r>
              <a:rPr lang="el-GR" altLang="ru-RU" sz="2400" b="1">
                <a:solidFill>
                  <a:srgbClr val="C00000"/>
                </a:solidFill>
                <a:latin typeface="Times New Roman" panose="02020603050405020304" pitchFamily="18" charset="0"/>
                <a:cs typeface="Times New Roman" panose="02020603050405020304" pitchFamily="18" charset="0"/>
              </a:rPr>
              <a:t>.</a:t>
            </a:r>
            <a:endParaRPr lang="ru-RU" altLang="ru-RU" sz="24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500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
            <a:extLst>
              <a:ext uri="{FF2B5EF4-FFF2-40B4-BE49-F238E27FC236}">
                <a16:creationId xmlns:a16="http://schemas.microsoft.com/office/drawing/2014/main" id="{260C60EE-1B48-8F91-DFA8-B64E178CF035}"/>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78851" name="Rectangle 11">
            <a:extLst>
              <a:ext uri="{FF2B5EF4-FFF2-40B4-BE49-F238E27FC236}">
                <a16:creationId xmlns:a16="http://schemas.microsoft.com/office/drawing/2014/main" id="{80686C16-D4C5-5BD6-8F1F-2A9AD9DCDC6F}"/>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78852" name="Rectangle 12">
            <a:extLst>
              <a:ext uri="{FF2B5EF4-FFF2-40B4-BE49-F238E27FC236}">
                <a16:creationId xmlns:a16="http://schemas.microsoft.com/office/drawing/2014/main" id="{A16282BF-B2EF-B3D5-9BF8-F9E83A4AC8E9}"/>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78853" name="Рисунок 2">
            <a:extLst>
              <a:ext uri="{FF2B5EF4-FFF2-40B4-BE49-F238E27FC236}">
                <a16:creationId xmlns:a16="http://schemas.microsoft.com/office/drawing/2014/main" id="{B1645E6E-76BC-2136-2987-E0F11B1A2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9">
            <a:extLst>
              <a:ext uri="{FF2B5EF4-FFF2-40B4-BE49-F238E27FC236}">
                <a16:creationId xmlns:a16="http://schemas.microsoft.com/office/drawing/2014/main" id="{BDF5CA61-68DF-3248-7390-9D6CDF7D0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Рисунок 66" descr="Kapodistrias2.jpg">
            <a:extLst>
              <a:ext uri="{FF2B5EF4-FFF2-40B4-BE49-F238E27FC236}">
                <a16:creationId xmlns:a16="http://schemas.microsoft.com/office/drawing/2014/main" id="{A416382B-A512-7C84-7421-2A0688DF6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1296988"/>
            <a:ext cx="3421062"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3">
            <a:extLst>
              <a:ext uri="{FF2B5EF4-FFF2-40B4-BE49-F238E27FC236}">
                <a16:creationId xmlns:a16="http://schemas.microsoft.com/office/drawing/2014/main" id="{5DA9EAF8-A83B-1BCC-B504-204CE00EBEF9}"/>
              </a:ext>
            </a:extLst>
          </p:cNvPr>
          <p:cNvSpPr>
            <a:spLocks noChangeArrowheads="1"/>
          </p:cNvSpPr>
          <p:nvPr/>
        </p:nvSpPr>
        <p:spPr bwMode="auto">
          <a:xfrm>
            <a:off x="0" y="3267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78857" name="Прямоугольник 4">
            <a:extLst>
              <a:ext uri="{FF2B5EF4-FFF2-40B4-BE49-F238E27FC236}">
                <a16:creationId xmlns:a16="http://schemas.microsoft.com/office/drawing/2014/main" id="{CDBF10CE-710E-4CB7-43A3-DBC0D7944854}"/>
              </a:ext>
            </a:extLst>
          </p:cNvPr>
          <p:cNvSpPr>
            <a:spLocks noChangeArrowheads="1"/>
          </p:cNvSpPr>
          <p:nvPr/>
        </p:nvSpPr>
        <p:spPr bwMode="auto">
          <a:xfrm>
            <a:off x="4673600" y="2276475"/>
            <a:ext cx="38052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000" b="1" dirty="0" err="1">
                <a:solidFill>
                  <a:srgbClr val="C00000"/>
                </a:solidFill>
                <a:latin typeface="Times New Roman" panose="02020603050405020304" pitchFamily="18" charset="0"/>
                <a:cs typeface="Times New Roman" panose="02020603050405020304" pitchFamily="18" charset="0"/>
              </a:rPr>
              <a:t>Иоаннис</a:t>
            </a:r>
            <a:r>
              <a:rPr lang="el-GR" altLang="ru-RU" sz="2000" b="1" dirty="0">
                <a:solidFill>
                  <a:srgbClr val="C00000"/>
                </a:solidFill>
                <a:latin typeface="Times New Roman" panose="02020603050405020304" pitchFamily="18" charset="0"/>
                <a:cs typeface="Times New Roman" panose="02020603050405020304" pitchFamily="18" charset="0"/>
              </a:rPr>
              <a:t> </a:t>
            </a:r>
            <a:r>
              <a:rPr lang="el-GR" altLang="ru-RU" sz="2000" b="1" dirty="0" err="1">
                <a:solidFill>
                  <a:srgbClr val="C00000"/>
                </a:solidFill>
                <a:latin typeface="Times New Roman" panose="02020603050405020304" pitchFamily="18" charset="0"/>
                <a:cs typeface="Times New Roman" panose="02020603050405020304" pitchFamily="18" charset="0"/>
              </a:rPr>
              <a:t>Каподистриа</a:t>
            </a:r>
            <a:r>
              <a:rPr lang="ru-RU" altLang="ru-RU" sz="2000" b="1" dirty="0">
                <a:solidFill>
                  <a:srgbClr val="C00000"/>
                </a:solidFill>
                <a:latin typeface="Times New Roman" panose="02020603050405020304" pitchFamily="18" charset="0"/>
                <a:cs typeface="Times New Roman" panose="02020603050405020304" pitchFamily="18" charset="0"/>
              </a:rPr>
              <a:t>, первый правитель</a:t>
            </a:r>
            <a:r>
              <a:rPr lang="en-US" altLang="ru-RU" sz="2000" b="1" dirty="0">
                <a:solidFill>
                  <a:srgbClr val="C00000"/>
                </a:solidFill>
                <a:latin typeface="Times New Roman" panose="02020603050405020304" pitchFamily="18" charset="0"/>
                <a:cs typeface="Times New Roman" panose="02020603050405020304" pitchFamily="18" charset="0"/>
              </a:rPr>
              <a:t>/</a:t>
            </a:r>
            <a:r>
              <a:rPr lang="ru-RU" altLang="ru-RU" sz="2000" b="1" dirty="0">
                <a:solidFill>
                  <a:srgbClr val="C00000"/>
                </a:solidFill>
                <a:latin typeface="Times New Roman" panose="02020603050405020304" pitchFamily="18" charset="0"/>
                <a:cs typeface="Times New Roman" panose="02020603050405020304" pitchFamily="18" charset="0"/>
              </a:rPr>
              <a:t>президент греческого народа</a:t>
            </a:r>
          </a:p>
          <a:p>
            <a:pPr>
              <a:spcBef>
                <a:spcPct val="0"/>
              </a:spcBef>
              <a:buFontTx/>
              <a:buNone/>
            </a:pPr>
            <a:r>
              <a:rPr lang="el-GR" altLang="ru-RU" sz="2000" b="1" dirty="0">
                <a:solidFill>
                  <a:srgbClr val="0000CC"/>
                </a:solidFill>
                <a:latin typeface="Times New Roman" panose="02020603050405020304" pitchFamily="18" charset="0"/>
                <a:cs typeface="Times New Roman" panose="02020603050405020304" pitchFamily="18" charset="0"/>
              </a:rPr>
              <a:t>Ιωάννης Καποδίστριας</a:t>
            </a:r>
            <a:r>
              <a:rPr lang="ru-RU" altLang="ru-RU" sz="2000" b="1" dirty="0">
                <a:solidFill>
                  <a:srgbClr val="0000CC"/>
                </a:solidFill>
                <a:latin typeface="Times New Roman" panose="02020603050405020304" pitchFamily="18" charset="0"/>
                <a:cs typeface="Times New Roman" panose="02020603050405020304" pitchFamily="18" charset="0"/>
              </a:rPr>
              <a:t>, </a:t>
            </a:r>
            <a:r>
              <a:rPr lang="el-GR" altLang="ru-RU" sz="2000" b="1" dirty="0">
                <a:solidFill>
                  <a:srgbClr val="0000CC"/>
                </a:solidFill>
                <a:latin typeface="Times New Roman" panose="02020603050405020304" pitchFamily="18" charset="0"/>
                <a:cs typeface="Times New Roman" panose="02020603050405020304" pitchFamily="18" charset="0"/>
              </a:rPr>
              <a:t>ο πρώτος Κυβερνήτης των Ελλήνων </a:t>
            </a:r>
            <a:endParaRPr lang="ru-RU" altLang="ru-RU" sz="2000" dirty="0">
              <a:solidFill>
                <a:srgbClr val="0000CC"/>
              </a:solidFill>
              <a:latin typeface="Times New Roman" panose="02020603050405020304" pitchFamily="18" charset="0"/>
              <a:cs typeface="Times New Roman" panose="02020603050405020304" pitchFamily="18" charset="0"/>
            </a:endParaRPr>
          </a:p>
          <a:p>
            <a:pPr>
              <a:spcBef>
                <a:spcPct val="0"/>
              </a:spcBef>
              <a:buFontTx/>
              <a:buNone/>
            </a:pPr>
            <a:endParaRPr lang="ru-RU" altLang="ru-RU" sz="20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5000">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Заголовок 1">
            <a:extLst>
              <a:ext uri="{FF2B5EF4-FFF2-40B4-BE49-F238E27FC236}">
                <a16:creationId xmlns:a16="http://schemas.microsoft.com/office/drawing/2014/main" id="{0C289C1F-DCED-C980-96E4-093CA7037E32}"/>
              </a:ext>
            </a:extLst>
          </p:cNvPr>
          <p:cNvSpPr>
            <a:spLocks noGrp="1"/>
          </p:cNvSpPr>
          <p:nvPr>
            <p:ph type="title"/>
          </p:nvPr>
        </p:nvSpPr>
        <p:spPr/>
        <p:txBody>
          <a:bodyPr/>
          <a:lstStyle/>
          <a:p>
            <a:r>
              <a:rPr lang="en-US" sz="3600" b="1" dirty="0" err="1">
                <a:solidFill>
                  <a:srgbClr val="0000CC"/>
                </a:solidFill>
                <a:latin typeface="Times New Roman"/>
                <a:cs typeface="Times New Roman"/>
              </a:rPr>
              <a:t>Иоа́нн</a:t>
            </a:r>
            <a:r>
              <a:rPr lang="en-US" sz="3600" b="1" dirty="0">
                <a:solidFill>
                  <a:srgbClr val="0000CC"/>
                </a:solidFill>
                <a:latin typeface="Times New Roman"/>
                <a:cs typeface="Times New Roman"/>
              </a:rPr>
              <a:t> </a:t>
            </a:r>
            <a:r>
              <a:rPr lang="en-US" sz="3600" b="1" dirty="0" err="1">
                <a:solidFill>
                  <a:srgbClr val="0000CC"/>
                </a:solidFill>
                <a:latin typeface="Times New Roman"/>
                <a:cs typeface="Times New Roman"/>
              </a:rPr>
              <a:t>Анто́ний</a:t>
            </a:r>
            <a:r>
              <a:rPr lang="en-US" sz="3600" b="1" dirty="0">
                <a:solidFill>
                  <a:srgbClr val="0000CC"/>
                </a:solidFill>
                <a:latin typeface="Times New Roman"/>
                <a:cs typeface="Times New Roman"/>
              </a:rPr>
              <a:t> </a:t>
            </a:r>
            <a:r>
              <a:rPr lang="en-US" sz="3600" b="1" dirty="0" err="1">
                <a:solidFill>
                  <a:srgbClr val="0000CC"/>
                </a:solidFill>
                <a:latin typeface="Times New Roman"/>
                <a:cs typeface="Times New Roman"/>
              </a:rPr>
              <a:t>Каподи́стрия</a:t>
            </a:r>
            <a:endParaRPr lang="ru-RU" sz="3600" dirty="0" err="1">
              <a:ea typeface="Calibri"/>
              <a:cs typeface="Calibri"/>
            </a:endParaRPr>
          </a:p>
        </p:txBody>
      </p:sp>
      <p:pic>
        <p:nvPicPr>
          <p:cNvPr id="2" name="Объект 1" descr="Изображение выглядит как Человеческое лицо, человек, портрет, одежда&#10;&#10;Содержимое, созданное искусственным интеллектом, может быть неверным.">
            <a:extLst>
              <a:ext uri="{FF2B5EF4-FFF2-40B4-BE49-F238E27FC236}">
                <a16:creationId xmlns:a16="http://schemas.microsoft.com/office/drawing/2014/main" id="{95AE3C09-2592-A9A1-D873-A3173153EBC0}"/>
              </a:ext>
            </a:extLst>
          </p:cNvPr>
          <p:cNvPicPr>
            <a:picLocks noGrp="1" noChangeAspect="1"/>
          </p:cNvPicPr>
          <p:nvPr>
            <p:ph idx="1"/>
          </p:nvPr>
        </p:nvPicPr>
        <p:blipFill>
          <a:blip r:embed="rId2"/>
          <a:stretch>
            <a:fillRect/>
          </a:stretch>
        </p:blipFill>
        <p:spPr bwMode="auto">
          <a:xfrm>
            <a:off x="6059261" y="1581808"/>
            <a:ext cx="2642507" cy="317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descr="Изображение выглядит как Человеческое лицо, человек, картина, одежда&#10;&#10;Содержимое, созданное искусственным интеллектом, может быть неверным.">
            <a:extLst>
              <a:ext uri="{FF2B5EF4-FFF2-40B4-BE49-F238E27FC236}">
                <a16:creationId xmlns:a16="http://schemas.microsoft.com/office/drawing/2014/main" id="{BCCF64CE-E233-C9EC-428E-6E146BCB46A6}"/>
              </a:ext>
            </a:extLst>
          </p:cNvPr>
          <p:cNvPicPr>
            <a:picLocks noChangeAspect="1"/>
          </p:cNvPicPr>
          <p:nvPr/>
        </p:nvPicPr>
        <p:blipFill>
          <a:blip r:embed="rId3"/>
          <a:stretch>
            <a:fillRect/>
          </a:stretch>
        </p:blipFill>
        <p:spPr>
          <a:xfrm>
            <a:off x="286566" y="1579245"/>
            <a:ext cx="5122273" cy="3176996"/>
          </a:xfrm>
          <a:prstGeom prst="rect">
            <a:avLst/>
          </a:prstGeom>
        </p:spPr>
      </p:pic>
      <p:sp>
        <p:nvSpPr>
          <p:cNvPr id="4" name="TextBox 3">
            <a:extLst>
              <a:ext uri="{FF2B5EF4-FFF2-40B4-BE49-F238E27FC236}">
                <a16:creationId xmlns:a16="http://schemas.microsoft.com/office/drawing/2014/main" id="{EA0C6B4C-9934-53E2-A48F-1444AC1B303F}"/>
              </a:ext>
            </a:extLst>
          </p:cNvPr>
          <p:cNvSpPr txBox="1"/>
          <p:nvPr/>
        </p:nvSpPr>
        <p:spPr>
          <a:xfrm>
            <a:off x="280853" y="4911634"/>
            <a:ext cx="84386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dirty="0" err="1">
                <a:solidFill>
                  <a:srgbClr val="0000CC"/>
                </a:solidFill>
                <a:latin typeface="Times New Roman"/>
                <a:ea typeface="Times New Roman"/>
                <a:cs typeface="Times New Roman"/>
              </a:rPr>
              <a:t>Иоа́нн</a:t>
            </a:r>
            <a:r>
              <a:rPr lang="en-US" b="1" dirty="0">
                <a:solidFill>
                  <a:srgbClr val="0000CC"/>
                </a:solidFill>
                <a:latin typeface="Times New Roman"/>
                <a:ea typeface="Times New Roman"/>
                <a:cs typeface="Times New Roman"/>
              </a:rPr>
              <a:t> </a:t>
            </a:r>
            <a:r>
              <a:rPr lang="en-US" b="1" dirty="0" err="1">
                <a:solidFill>
                  <a:srgbClr val="0000CC"/>
                </a:solidFill>
                <a:latin typeface="Times New Roman"/>
                <a:ea typeface="Times New Roman"/>
                <a:cs typeface="Times New Roman"/>
              </a:rPr>
              <a:t>Анто́ний</a:t>
            </a:r>
            <a:r>
              <a:rPr lang="en-US" b="1" dirty="0">
                <a:solidFill>
                  <a:srgbClr val="0000CC"/>
                </a:solidFill>
                <a:latin typeface="Times New Roman"/>
                <a:ea typeface="Times New Roman"/>
                <a:cs typeface="Times New Roman"/>
              </a:rPr>
              <a:t> </a:t>
            </a:r>
            <a:r>
              <a:rPr lang="en-US" b="1" dirty="0" err="1">
                <a:solidFill>
                  <a:srgbClr val="0000CC"/>
                </a:solidFill>
                <a:latin typeface="Times New Roman"/>
                <a:ea typeface="Times New Roman"/>
                <a:cs typeface="Times New Roman"/>
              </a:rPr>
              <a:t>Каподи́стрия</a:t>
            </a:r>
            <a:r>
              <a:rPr lang="en-US" b="0" dirty="0">
                <a:solidFill>
                  <a:srgbClr val="0000CC"/>
                </a:solidFill>
                <a:latin typeface="Times New Roman"/>
                <a:ea typeface="Times New Roman"/>
                <a:cs typeface="Times New Roman"/>
              </a:rPr>
              <a:t> (</a:t>
            </a:r>
            <a:r>
              <a:rPr lang="en-US" b="0" u="sng" dirty="0" err="1">
                <a:solidFill>
                  <a:srgbClr val="0000CC"/>
                </a:solidFill>
                <a:latin typeface="Times New Roman"/>
                <a:ea typeface="Times New Roman"/>
                <a:cs typeface="Times New Roman"/>
                <a:hlinkClick r:id="rId4">
                  <a:extLst>
                    <a:ext uri="{A12FA001-AC4F-418D-AE19-62706E023703}">
                      <ahyp:hlinkClr xmlns:ahyp="http://schemas.microsoft.com/office/drawing/2018/hyperlinkcolor" val="tx"/>
                    </a:ext>
                  </a:extLst>
                </a:hlinkClick>
              </a:rPr>
              <a:t>греч</a:t>
            </a:r>
            <a:r>
              <a:rPr lang="en-US" b="0" u="sng" dirty="0">
                <a:solidFill>
                  <a:srgbClr val="0000CC"/>
                </a:solidFill>
                <a:latin typeface="Times New Roman"/>
                <a:ea typeface="Times New Roman"/>
                <a:cs typeface="Times New Roman"/>
                <a:hlinkClick r:id="rId4">
                  <a:extLst>
                    <a:ext uri="{A12FA001-AC4F-418D-AE19-62706E023703}">
                      <ahyp:hlinkClr xmlns:ahyp="http://schemas.microsoft.com/office/drawing/2018/hyperlinkcolor" val="tx"/>
                    </a:ext>
                  </a:extLst>
                </a:hlinkClick>
              </a:rPr>
              <a:t>.</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Ιωάννης</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Αντώνιος</a:t>
            </a:r>
            <a:r>
              <a:rPr lang="en-US" b="0" dirty="0">
                <a:solidFill>
                  <a:srgbClr val="0000CC"/>
                </a:solidFill>
                <a:latin typeface="Times New Roman"/>
                <a:ea typeface="Times New Roman"/>
                <a:cs typeface="Times New Roman"/>
              </a:rPr>
              <a:t> Καπ</a:t>
            </a:r>
            <a:r>
              <a:rPr lang="en-US" b="0" dirty="0" err="1">
                <a:solidFill>
                  <a:srgbClr val="0000CC"/>
                </a:solidFill>
                <a:latin typeface="Times New Roman"/>
                <a:ea typeface="Times New Roman"/>
                <a:cs typeface="Times New Roman"/>
              </a:rPr>
              <a:t>οδίστρι</a:t>
            </a:r>
            <a:r>
              <a:rPr lang="en-US" b="0" dirty="0">
                <a:solidFill>
                  <a:srgbClr val="0000CC"/>
                </a:solidFill>
                <a:latin typeface="Times New Roman"/>
                <a:ea typeface="Times New Roman"/>
                <a:cs typeface="Times New Roman"/>
              </a:rPr>
              <a:t>ας; в </a:t>
            </a:r>
            <a:r>
              <a:rPr lang="en-US" b="0" dirty="0" err="1">
                <a:solidFill>
                  <a:srgbClr val="0000CC"/>
                </a:solidFill>
                <a:latin typeface="Times New Roman"/>
                <a:ea typeface="Times New Roman"/>
                <a:cs typeface="Times New Roman"/>
              </a:rPr>
              <a:t>России</a:t>
            </a:r>
            <a:r>
              <a:rPr lang="en-US" b="0" dirty="0">
                <a:solidFill>
                  <a:srgbClr val="0000CC"/>
                </a:solidFill>
                <a:latin typeface="Times New Roman"/>
                <a:ea typeface="Times New Roman"/>
                <a:cs typeface="Times New Roman"/>
              </a:rPr>
              <a:t> — </a:t>
            </a:r>
            <a:r>
              <a:rPr lang="en-US" b="1" dirty="0" err="1">
                <a:solidFill>
                  <a:srgbClr val="0000CC"/>
                </a:solidFill>
                <a:latin typeface="Times New Roman"/>
                <a:ea typeface="Times New Roman"/>
                <a:cs typeface="Times New Roman"/>
              </a:rPr>
              <a:t>Иван</a:t>
            </a:r>
            <a:r>
              <a:rPr lang="en-US" b="1" dirty="0">
                <a:solidFill>
                  <a:srgbClr val="0000CC"/>
                </a:solidFill>
                <a:latin typeface="Times New Roman"/>
                <a:ea typeface="Times New Roman"/>
                <a:cs typeface="Times New Roman"/>
              </a:rPr>
              <a:t> Антонович </a:t>
            </a:r>
            <a:r>
              <a:rPr lang="en-US" b="1" dirty="0" err="1">
                <a:solidFill>
                  <a:srgbClr val="0000CC"/>
                </a:solidFill>
                <a:latin typeface="Times New Roman"/>
                <a:ea typeface="Times New Roman"/>
                <a:cs typeface="Times New Roman"/>
              </a:rPr>
              <a:t>Каподистрия</a:t>
            </a:r>
            <a:r>
              <a:rPr lang="en-US" b="0" dirty="0">
                <a:solidFill>
                  <a:srgbClr val="0000CC"/>
                </a:solidFill>
                <a:latin typeface="Times New Roman"/>
                <a:ea typeface="Times New Roman"/>
                <a:cs typeface="Times New Roman"/>
              </a:rPr>
              <a:t>; </a:t>
            </a:r>
            <a:r>
              <a:rPr lang="en-US" b="0" u="sng" dirty="0">
                <a:solidFill>
                  <a:srgbClr val="0000CC"/>
                </a:solidFill>
                <a:latin typeface="Times New Roman"/>
                <a:ea typeface="Times New Roman"/>
                <a:cs typeface="Times New Roman"/>
                <a:hlinkClick r:id="rId5">
                  <a:extLst>
                    <a:ext uri="{A12FA001-AC4F-418D-AE19-62706E023703}">
                      <ahyp:hlinkClr xmlns:ahyp="http://schemas.microsoft.com/office/drawing/2018/hyperlinkcolor" val="tx"/>
                    </a:ext>
                  </a:extLst>
                </a:hlinkClick>
              </a:rPr>
              <a:t>11 </a:t>
            </a:r>
            <a:r>
              <a:rPr lang="en-US" b="0" u="sng" dirty="0" err="1">
                <a:solidFill>
                  <a:srgbClr val="0000CC"/>
                </a:solidFill>
                <a:latin typeface="Times New Roman"/>
                <a:ea typeface="Times New Roman"/>
                <a:cs typeface="Times New Roman"/>
                <a:hlinkClick r:id="rId5">
                  <a:extLst>
                    <a:ext uri="{A12FA001-AC4F-418D-AE19-62706E023703}">
                      <ahyp:hlinkClr xmlns:ahyp="http://schemas.microsoft.com/office/drawing/2018/hyperlinkcolor" val="tx"/>
                    </a:ext>
                  </a:extLst>
                </a:hlinkClick>
              </a:rPr>
              <a:t>февраля</a:t>
            </a:r>
            <a:r>
              <a:rPr lang="en-US" b="0" dirty="0">
                <a:solidFill>
                  <a:srgbClr val="0000CC"/>
                </a:solidFill>
                <a:latin typeface="Times New Roman"/>
                <a:ea typeface="Times New Roman"/>
                <a:cs typeface="Times New Roman"/>
              </a:rPr>
              <a:t> </a:t>
            </a:r>
            <a:r>
              <a:rPr lang="en-US" b="0" u="sng" dirty="0">
                <a:solidFill>
                  <a:srgbClr val="0000CC"/>
                </a:solidFill>
                <a:latin typeface="Times New Roman"/>
                <a:ea typeface="Times New Roman"/>
                <a:cs typeface="Times New Roman"/>
                <a:hlinkClick r:id="rId6">
                  <a:extLst>
                    <a:ext uri="{A12FA001-AC4F-418D-AE19-62706E023703}">
                      <ahyp:hlinkClr xmlns:ahyp="http://schemas.microsoft.com/office/drawing/2018/hyperlinkcolor" val="tx"/>
                    </a:ext>
                  </a:extLst>
                </a:hlinkClick>
              </a:rPr>
              <a:t>1776</a:t>
            </a:r>
            <a:r>
              <a:rPr lang="en-US" b="0" dirty="0">
                <a:solidFill>
                  <a:srgbClr val="0000CC"/>
                </a:solidFill>
                <a:latin typeface="Times New Roman"/>
                <a:ea typeface="Times New Roman"/>
                <a:cs typeface="Times New Roman"/>
              </a:rPr>
              <a:t>, </a:t>
            </a:r>
            <a:r>
              <a:rPr lang="en-US" b="0" u="sng" dirty="0" err="1">
                <a:solidFill>
                  <a:srgbClr val="0000CC"/>
                </a:solidFill>
                <a:latin typeface="Times New Roman"/>
                <a:ea typeface="Times New Roman"/>
                <a:cs typeface="Times New Roman"/>
                <a:hlinkClick r:id="rId7">
                  <a:extLst>
                    <a:ext uri="{A12FA001-AC4F-418D-AE19-62706E023703}">
                      <ahyp:hlinkClr xmlns:ahyp="http://schemas.microsoft.com/office/drawing/2018/hyperlinkcolor" val="tx"/>
                    </a:ext>
                  </a:extLst>
                </a:hlinkClick>
              </a:rPr>
              <a:t>Керкира</a:t>
            </a:r>
            <a:r>
              <a:rPr lang="en-US" b="0" dirty="0">
                <a:solidFill>
                  <a:srgbClr val="0000CC"/>
                </a:solidFill>
                <a:latin typeface="Times New Roman"/>
                <a:ea typeface="Times New Roman"/>
                <a:cs typeface="Times New Roman"/>
              </a:rPr>
              <a:t> — </a:t>
            </a:r>
            <a:r>
              <a:rPr lang="en-US" b="0" u="sng" dirty="0">
                <a:solidFill>
                  <a:srgbClr val="0000CC"/>
                </a:solidFill>
                <a:latin typeface="Times New Roman"/>
                <a:ea typeface="Times New Roman"/>
                <a:cs typeface="Times New Roman"/>
                <a:hlinkClick r:id="rId8">
                  <a:extLst>
                    <a:ext uri="{A12FA001-AC4F-418D-AE19-62706E023703}">
                      <ahyp:hlinkClr xmlns:ahyp="http://schemas.microsoft.com/office/drawing/2018/hyperlinkcolor" val="tx"/>
                    </a:ext>
                  </a:extLst>
                </a:hlinkClick>
              </a:rPr>
              <a:t>9 </a:t>
            </a:r>
            <a:r>
              <a:rPr lang="en-US" b="0" u="sng" dirty="0" err="1">
                <a:solidFill>
                  <a:srgbClr val="0000CC"/>
                </a:solidFill>
                <a:latin typeface="Times New Roman"/>
                <a:ea typeface="Times New Roman"/>
                <a:cs typeface="Times New Roman"/>
                <a:hlinkClick r:id="rId8">
                  <a:extLst>
                    <a:ext uri="{A12FA001-AC4F-418D-AE19-62706E023703}">
                      <ahyp:hlinkClr xmlns:ahyp="http://schemas.microsoft.com/office/drawing/2018/hyperlinkcolor" val="tx"/>
                    </a:ext>
                  </a:extLst>
                </a:hlinkClick>
              </a:rPr>
              <a:t>октября</a:t>
            </a:r>
            <a:r>
              <a:rPr lang="en-US" b="0" dirty="0">
                <a:solidFill>
                  <a:srgbClr val="0000CC"/>
                </a:solidFill>
                <a:latin typeface="Times New Roman"/>
                <a:ea typeface="Times New Roman"/>
                <a:cs typeface="Times New Roman"/>
              </a:rPr>
              <a:t> </a:t>
            </a:r>
            <a:r>
              <a:rPr lang="en-US" b="0" u="sng" dirty="0">
                <a:solidFill>
                  <a:srgbClr val="0000CC"/>
                </a:solidFill>
                <a:latin typeface="Times New Roman"/>
                <a:ea typeface="Times New Roman"/>
                <a:cs typeface="Times New Roman"/>
                <a:hlinkClick r:id="rId9">
                  <a:extLst>
                    <a:ext uri="{A12FA001-AC4F-418D-AE19-62706E023703}">
                      <ahyp:hlinkClr xmlns:ahyp="http://schemas.microsoft.com/office/drawing/2018/hyperlinkcolor" val="tx"/>
                    </a:ext>
                  </a:extLst>
                </a:hlinkClick>
              </a:rPr>
              <a:t>1831</a:t>
            </a:r>
            <a:r>
              <a:rPr lang="en-US" b="0" dirty="0">
                <a:solidFill>
                  <a:srgbClr val="0000CC"/>
                </a:solidFill>
                <a:latin typeface="Times New Roman"/>
                <a:ea typeface="Times New Roman"/>
                <a:cs typeface="Times New Roman"/>
              </a:rPr>
              <a:t>, </a:t>
            </a:r>
            <a:r>
              <a:rPr lang="en-US" b="0" u="sng" dirty="0" err="1">
                <a:solidFill>
                  <a:srgbClr val="0000CC"/>
                </a:solidFill>
                <a:latin typeface="Times New Roman"/>
                <a:ea typeface="Times New Roman"/>
                <a:cs typeface="Times New Roman"/>
              </a:rPr>
              <a:t>Нафплион</a:t>
            </a:r>
            <a:r>
              <a:rPr lang="en-US" b="0" dirty="0">
                <a:solidFill>
                  <a:srgbClr val="0000CC"/>
                </a:solidFill>
                <a:latin typeface="Times New Roman"/>
                <a:ea typeface="Times New Roman"/>
                <a:cs typeface="Times New Roman"/>
              </a:rPr>
              <a:t>) — </a:t>
            </a:r>
            <a:r>
              <a:rPr lang="en-US" b="0" u="sng" dirty="0" err="1">
                <a:solidFill>
                  <a:srgbClr val="0000CC"/>
                </a:solidFill>
                <a:latin typeface="Times New Roman"/>
                <a:ea typeface="Times New Roman"/>
                <a:cs typeface="Times New Roman"/>
                <a:hlinkClick r:id="rId10">
                  <a:extLst>
                    <a:ext uri="{A12FA001-AC4F-418D-AE19-62706E023703}">
                      <ahyp:hlinkClr xmlns:ahyp="http://schemas.microsoft.com/office/drawing/2018/hyperlinkcolor" val="tx"/>
                    </a:ext>
                  </a:extLst>
                </a:hlinkClick>
              </a:rPr>
              <a:t>граф</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российский</a:t>
            </a:r>
            <a:r>
              <a:rPr lang="en-US" b="0" dirty="0">
                <a:solidFill>
                  <a:srgbClr val="0000CC"/>
                </a:solidFill>
                <a:latin typeface="Times New Roman"/>
                <a:ea typeface="Times New Roman"/>
                <a:cs typeface="Times New Roman"/>
              </a:rPr>
              <a:t> и </a:t>
            </a:r>
            <a:r>
              <a:rPr lang="en-US" b="0" dirty="0" err="1">
                <a:solidFill>
                  <a:srgbClr val="0000CC"/>
                </a:solidFill>
                <a:latin typeface="Times New Roman"/>
                <a:ea typeface="Times New Roman"/>
                <a:cs typeface="Times New Roman"/>
              </a:rPr>
              <a:t>греческий</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государственный</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деятель</a:t>
            </a:r>
            <a:r>
              <a:rPr lang="en-US" b="0" dirty="0">
                <a:solidFill>
                  <a:srgbClr val="0000CC"/>
                </a:solidFill>
                <a:latin typeface="Times New Roman"/>
                <a:ea typeface="Times New Roman"/>
                <a:cs typeface="Times New Roman"/>
              </a:rPr>
              <a:t>, </a:t>
            </a:r>
            <a:r>
              <a:rPr lang="en-US" b="0" u="sng" dirty="0" err="1">
                <a:solidFill>
                  <a:srgbClr val="0000CC"/>
                </a:solidFill>
                <a:latin typeface="Times New Roman"/>
                <a:ea typeface="Times New Roman"/>
                <a:cs typeface="Times New Roman"/>
                <a:hlinkClick r:id="rId11">
                  <a:extLst>
                    <a:ext uri="{A12FA001-AC4F-418D-AE19-62706E023703}">
                      <ahyp:hlinkClr xmlns:ahyp="http://schemas.microsoft.com/office/drawing/2018/hyperlinkcolor" val="tx"/>
                    </a:ext>
                  </a:extLst>
                </a:hlinkClick>
              </a:rPr>
              <a:t>министр</a:t>
            </a:r>
            <a:r>
              <a:rPr lang="en-US" b="0" u="sng" dirty="0">
                <a:solidFill>
                  <a:srgbClr val="0000CC"/>
                </a:solidFill>
                <a:latin typeface="Times New Roman"/>
                <a:ea typeface="Times New Roman"/>
                <a:cs typeface="Times New Roman"/>
                <a:hlinkClick r:id="rId11">
                  <a:extLst>
                    <a:ext uri="{A12FA001-AC4F-418D-AE19-62706E023703}">
                      <ahyp:hlinkClr xmlns:ahyp="http://schemas.microsoft.com/office/drawing/2018/hyperlinkcolor" val="tx"/>
                    </a:ext>
                  </a:extLst>
                </a:hlinkClick>
              </a:rPr>
              <a:t> </a:t>
            </a:r>
            <a:r>
              <a:rPr lang="en-US" b="0" u="sng" dirty="0" err="1">
                <a:solidFill>
                  <a:srgbClr val="0000CC"/>
                </a:solidFill>
                <a:latin typeface="Times New Roman"/>
                <a:ea typeface="Times New Roman"/>
                <a:cs typeface="Times New Roman"/>
                <a:hlinkClick r:id="rId11">
                  <a:extLst>
                    <a:ext uri="{A12FA001-AC4F-418D-AE19-62706E023703}">
                      <ahyp:hlinkClr xmlns:ahyp="http://schemas.microsoft.com/office/drawing/2018/hyperlinkcolor" val="tx"/>
                    </a:ext>
                  </a:extLst>
                </a:hlinkClick>
              </a:rPr>
              <a:t>иностранных</a:t>
            </a:r>
            <a:r>
              <a:rPr lang="en-US" b="0" u="sng" dirty="0">
                <a:solidFill>
                  <a:srgbClr val="0000CC"/>
                </a:solidFill>
                <a:latin typeface="Times New Roman"/>
                <a:ea typeface="Times New Roman"/>
                <a:cs typeface="Times New Roman"/>
                <a:hlinkClick r:id="rId11">
                  <a:extLst>
                    <a:ext uri="{A12FA001-AC4F-418D-AE19-62706E023703}">
                      <ahyp:hlinkClr xmlns:ahyp="http://schemas.microsoft.com/office/drawing/2018/hyperlinkcolor" val="tx"/>
                    </a:ext>
                  </a:extLst>
                </a:hlinkClick>
              </a:rPr>
              <a:t> </a:t>
            </a:r>
            <a:r>
              <a:rPr lang="en-US" b="0" u="sng" dirty="0" err="1">
                <a:solidFill>
                  <a:srgbClr val="0000CC"/>
                </a:solidFill>
                <a:latin typeface="Times New Roman"/>
                <a:ea typeface="Times New Roman"/>
                <a:cs typeface="Times New Roman"/>
                <a:hlinkClick r:id="rId11">
                  <a:extLst>
                    <a:ext uri="{A12FA001-AC4F-418D-AE19-62706E023703}">
                      <ahyp:hlinkClr xmlns:ahyp="http://schemas.microsoft.com/office/drawing/2018/hyperlinkcolor" val="tx"/>
                    </a:ext>
                  </a:extLst>
                </a:hlinkClick>
              </a:rPr>
              <a:t>дел</a:t>
            </a:r>
            <a:r>
              <a:rPr lang="en-US" b="0" dirty="0">
                <a:solidFill>
                  <a:srgbClr val="0000CC"/>
                </a:solidFill>
                <a:latin typeface="Times New Roman"/>
                <a:ea typeface="Times New Roman"/>
                <a:cs typeface="Times New Roman"/>
              </a:rPr>
              <a:t> </a:t>
            </a:r>
            <a:r>
              <a:rPr lang="en-US" b="0" u="sng" dirty="0" err="1">
                <a:solidFill>
                  <a:srgbClr val="0000CC"/>
                </a:solidFill>
                <a:latin typeface="Times New Roman"/>
                <a:ea typeface="Times New Roman"/>
                <a:cs typeface="Times New Roman"/>
                <a:hlinkClick r:id="rId12">
                  <a:extLst>
                    <a:ext uri="{A12FA001-AC4F-418D-AE19-62706E023703}">
                      <ahyp:hlinkClr xmlns:ahyp="http://schemas.microsoft.com/office/drawing/2018/hyperlinkcolor" val="tx"/>
                    </a:ext>
                  </a:extLst>
                </a:hlinkClick>
              </a:rPr>
              <a:t>Российской</a:t>
            </a:r>
            <a:r>
              <a:rPr lang="en-US" b="0" u="sng" dirty="0">
                <a:solidFill>
                  <a:srgbClr val="0000CC"/>
                </a:solidFill>
                <a:latin typeface="Times New Roman"/>
                <a:ea typeface="Times New Roman"/>
                <a:cs typeface="Times New Roman"/>
                <a:hlinkClick r:id="rId12">
                  <a:extLst>
                    <a:ext uri="{A12FA001-AC4F-418D-AE19-62706E023703}">
                      <ahyp:hlinkClr xmlns:ahyp="http://schemas.microsoft.com/office/drawing/2018/hyperlinkcolor" val="tx"/>
                    </a:ext>
                  </a:extLst>
                </a:hlinkClick>
              </a:rPr>
              <a:t> </a:t>
            </a:r>
            <a:r>
              <a:rPr lang="en-US" b="0" u="sng" dirty="0" err="1">
                <a:solidFill>
                  <a:srgbClr val="0000CC"/>
                </a:solidFill>
                <a:latin typeface="Times New Roman"/>
                <a:ea typeface="Times New Roman"/>
                <a:cs typeface="Times New Roman"/>
                <a:hlinkClick r:id="rId12">
                  <a:extLst>
                    <a:ext uri="{A12FA001-AC4F-418D-AE19-62706E023703}">
                      <ahyp:hlinkClr xmlns:ahyp="http://schemas.microsoft.com/office/drawing/2018/hyperlinkcolor" val="tx"/>
                    </a:ext>
                  </a:extLst>
                </a:hlinkClick>
              </a:rPr>
              <a:t>империи</a:t>
            </a:r>
            <a:r>
              <a:rPr lang="en-US" b="0" dirty="0">
                <a:solidFill>
                  <a:srgbClr val="0000CC"/>
                </a:solidFill>
                <a:latin typeface="Times New Roman"/>
                <a:ea typeface="Times New Roman"/>
                <a:cs typeface="Times New Roman"/>
              </a:rPr>
              <a:t> (1816—1822 </a:t>
            </a:r>
            <a:r>
              <a:rPr lang="en-US" b="0" dirty="0" err="1">
                <a:solidFill>
                  <a:srgbClr val="0000CC"/>
                </a:solidFill>
                <a:latin typeface="Times New Roman"/>
                <a:ea typeface="Times New Roman"/>
                <a:cs typeface="Times New Roman"/>
              </a:rPr>
              <a:t>годы</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совместно</a:t>
            </a:r>
            <a:r>
              <a:rPr lang="en-US" b="0" dirty="0">
                <a:solidFill>
                  <a:srgbClr val="0000CC"/>
                </a:solidFill>
                <a:latin typeface="Times New Roman"/>
                <a:ea typeface="Times New Roman"/>
                <a:cs typeface="Times New Roman"/>
              </a:rPr>
              <a:t> с </a:t>
            </a:r>
            <a:r>
              <a:rPr lang="en-US" b="0" u="sng" dirty="0">
                <a:solidFill>
                  <a:srgbClr val="0000CC"/>
                </a:solidFill>
                <a:latin typeface="Times New Roman"/>
                <a:ea typeface="Times New Roman"/>
                <a:cs typeface="Times New Roman"/>
                <a:hlinkClick r:id="rId13">
                  <a:extLst>
                    <a:ext uri="{A12FA001-AC4F-418D-AE19-62706E023703}">
                      <ahyp:hlinkClr xmlns:ahyp="http://schemas.microsoft.com/office/drawing/2018/hyperlinkcolor" val="tx"/>
                    </a:ext>
                  </a:extLst>
                </a:hlinkClick>
              </a:rPr>
              <a:t>К. В. </a:t>
            </a:r>
            <a:r>
              <a:rPr lang="en-US" b="0" u="sng" dirty="0" err="1">
                <a:solidFill>
                  <a:srgbClr val="0000CC"/>
                </a:solidFill>
                <a:latin typeface="Times New Roman"/>
                <a:ea typeface="Times New Roman"/>
                <a:cs typeface="Times New Roman"/>
                <a:hlinkClick r:id="rId13">
                  <a:extLst>
                    <a:ext uri="{A12FA001-AC4F-418D-AE19-62706E023703}">
                      <ahyp:hlinkClr xmlns:ahyp="http://schemas.microsoft.com/office/drawing/2018/hyperlinkcolor" val="tx"/>
                    </a:ext>
                  </a:extLst>
                </a:hlinkClick>
              </a:rPr>
              <a:t>Нессельроде</a:t>
            </a:r>
            <a:r>
              <a:rPr lang="en-US" b="0" dirty="0">
                <a:solidFill>
                  <a:srgbClr val="0000CC"/>
                </a:solidFill>
                <a:latin typeface="Times New Roman"/>
                <a:ea typeface="Times New Roman"/>
                <a:cs typeface="Times New Roman"/>
              </a:rPr>
              <a:t>) и </a:t>
            </a:r>
            <a:r>
              <a:rPr lang="en-US" b="0" dirty="0" err="1">
                <a:solidFill>
                  <a:srgbClr val="0000CC"/>
                </a:solidFill>
                <a:latin typeface="Times New Roman"/>
                <a:ea typeface="Times New Roman"/>
                <a:cs typeface="Times New Roman"/>
              </a:rPr>
              <a:t>первый</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правитель</a:t>
            </a:r>
            <a:r>
              <a:rPr lang="en-US" b="0" dirty="0">
                <a:solidFill>
                  <a:srgbClr val="0000CC"/>
                </a:solidFill>
                <a:latin typeface="Times New Roman"/>
                <a:ea typeface="Times New Roman"/>
                <a:cs typeface="Times New Roman"/>
              </a:rPr>
              <a:t> </a:t>
            </a:r>
            <a:r>
              <a:rPr lang="en-US" b="0" dirty="0" err="1">
                <a:solidFill>
                  <a:srgbClr val="0000CC"/>
                </a:solidFill>
                <a:latin typeface="Times New Roman"/>
                <a:ea typeface="Times New Roman"/>
                <a:cs typeface="Times New Roman"/>
              </a:rPr>
              <a:t>независимой</a:t>
            </a:r>
            <a:r>
              <a:rPr lang="en-US" b="0" dirty="0">
                <a:solidFill>
                  <a:srgbClr val="0000CC"/>
                </a:solidFill>
                <a:latin typeface="Times New Roman"/>
                <a:ea typeface="Times New Roman"/>
                <a:cs typeface="Times New Roman"/>
              </a:rPr>
              <a:t> </a:t>
            </a:r>
            <a:r>
              <a:rPr lang="en-US" b="0" u="sng" dirty="0" err="1">
                <a:solidFill>
                  <a:srgbClr val="0000CC"/>
                </a:solidFill>
                <a:latin typeface="Times New Roman"/>
                <a:ea typeface="Times New Roman"/>
                <a:cs typeface="Times New Roman"/>
                <a:hlinkClick r:id="rId14">
                  <a:extLst>
                    <a:ext uri="{A12FA001-AC4F-418D-AE19-62706E023703}">
                      <ahyp:hlinkClr xmlns:ahyp="http://schemas.microsoft.com/office/drawing/2018/hyperlinkcolor" val="tx"/>
                    </a:ext>
                  </a:extLst>
                </a:hlinkClick>
              </a:rPr>
              <a:t>Греции</a:t>
            </a:r>
            <a:r>
              <a:rPr lang="en-US" b="0" dirty="0">
                <a:solidFill>
                  <a:srgbClr val="0000CC"/>
                </a:solidFill>
                <a:latin typeface="Times New Roman"/>
                <a:ea typeface="Times New Roman"/>
                <a:cs typeface="Times New Roman"/>
              </a:rPr>
              <a:t> (1827—1831 </a:t>
            </a:r>
            <a:r>
              <a:rPr lang="en-US" b="0" dirty="0" err="1">
                <a:solidFill>
                  <a:srgbClr val="0000CC"/>
                </a:solidFill>
                <a:latin typeface="Times New Roman"/>
                <a:ea typeface="Times New Roman"/>
                <a:cs typeface="Times New Roman"/>
              </a:rPr>
              <a:t>годы</a:t>
            </a:r>
            <a:r>
              <a:rPr lang="en-US" b="0" dirty="0">
                <a:solidFill>
                  <a:srgbClr val="0000CC"/>
                </a:solidFill>
                <a:latin typeface="Times New Roman"/>
                <a:ea typeface="Times New Roman"/>
                <a:cs typeface="Times New Roman"/>
              </a:rPr>
              <a:t>).</a:t>
            </a:r>
          </a:p>
          <a:p>
            <a:pPr algn="ctr"/>
            <a:endParaRPr lang="ru-RU" dirty="0">
              <a:solidFill>
                <a:srgbClr val="0000CC"/>
              </a:solidFill>
              <a:latin typeface="Times New Roman"/>
              <a:cs typeface="Times New Roman"/>
            </a:endParaRPr>
          </a:p>
        </p:txBody>
      </p:sp>
    </p:spTree>
  </p:cSld>
  <p:clrMapOvr>
    <a:masterClrMapping/>
  </p:clrMapOvr>
  <p:transition spd="med" advClick="0" advTm="500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descr="Изображение выглядит как текст, Шрифт, бумага, письмо&#10;&#10;Содержимое, созданное искусственным интеллектом, может быть неверным.">
            <a:extLst>
              <a:ext uri="{FF2B5EF4-FFF2-40B4-BE49-F238E27FC236}">
                <a16:creationId xmlns:a16="http://schemas.microsoft.com/office/drawing/2014/main" id="{521D026B-8BE7-B038-E106-2425FE346B9D}"/>
              </a:ext>
            </a:extLst>
          </p:cNvPr>
          <p:cNvPicPr>
            <a:picLocks noGrp="1" noChangeAspect="1"/>
          </p:cNvPicPr>
          <p:nvPr>
            <p:ph idx="1"/>
          </p:nvPr>
        </p:nvPicPr>
        <p:blipFill>
          <a:blip r:embed="rId2"/>
          <a:stretch>
            <a:fillRect/>
          </a:stretch>
        </p:blipFill>
        <p:spPr bwMode="auto">
          <a:xfrm>
            <a:off x="140849" y="172144"/>
            <a:ext cx="5123234" cy="640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15677F3-64CA-0674-4F95-8BFCD3FF210D}"/>
              </a:ext>
            </a:extLst>
          </p:cNvPr>
          <p:cNvSpPr txBox="1"/>
          <p:nvPr/>
        </p:nvSpPr>
        <p:spPr>
          <a:xfrm>
            <a:off x="5265093" y="1240278"/>
            <a:ext cx="3629635"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0" dirty="0">
                <a:solidFill>
                  <a:srgbClr val="0000CC"/>
                </a:solidFill>
                <a:latin typeface="Times New Roman"/>
                <a:ea typeface="Times New Roman"/>
                <a:cs typeface="Times New Roman"/>
              </a:rPr>
              <a:t>11 </a:t>
            </a:r>
            <a:r>
              <a:rPr lang="en-US" sz="2000" b="0" dirty="0" err="1">
                <a:solidFill>
                  <a:srgbClr val="0000CC"/>
                </a:solidFill>
                <a:latin typeface="Times New Roman"/>
                <a:ea typeface="Times New Roman"/>
                <a:cs typeface="Times New Roman"/>
              </a:rPr>
              <a:t>апреля</a:t>
            </a:r>
            <a:r>
              <a:rPr lang="en-US" sz="2000" b="0" dirty="0">
                <a:solidFill>
                  <a:srgbClr val="0000CC"/>
                </a:solidFill>
                <a:latin typeface="Times New Roman"/>
                <a:ea typeface="Times New Roman"/>
                <a:cs typeface="Times New Roman"/>
              </a:rPr>
              <a:t> 1827 </a:t>
            </a:r>
            <a:r>
              <a:rPr lang="en-US" sz="2000" b="0" dirty="0" err="1">
                <a:solidFill>
                  <a:srgbClr val="0000CC"/>
                </a:solidFill>
                <a:latin typeface="Times New Roman"/>
                <a:ea typeface="Times New Roman"/>
                <a:cs typeface="Times New Roman"/>
              </a:rPr>
              <a:t>года</a:t>
            </a:r>
            <a:r>
              <a:rPr lang="en-US" sz="2000" b="0" dirty="0">
                <a:solidFill>
                  <a:srgbClr val="0000CC"/>
                </a:solidFill>
                <a:latin typeface="Times New Roman"/>
                <a:ea typeface="Times New Roman"/>
                <a:cs typeface="Times New Roman"/>
              </a:rPr>
              <a:t> </a:t>
            </a:r>
            <a:r>
              <a:rPr lang="en-US" sz="2000" b="1" u="sng" dirty="0">
                <a:solidFill>
                  <a:srgbClr val="0000CC"/>
                </a:solidFill>
                <a:latin typeface="Times New Roman"/>
                <a:ea typeface="Times New Roman"/>
                <a:cs typeface="Times New Roman"/>
              </a:rPr>
              <a:t>Третье </a:t>
            </a:r>
            <a:r>
              <a:rPr lang="en-US" sz="2000" b="1" u="sng" dirty="0" err="1">
                <a:solidFill>
                  <a:srgbClr val="0000CC"/>
                </a:solidFill>
                <a:latin typeface="Times New Roman"/>
                <a:ea typeface="Times New Roman"/>
                <a:cs typeface="Times New Roman"/>
              </a:rPr>
              <a:t>Национальное</a:t>
            </a:r>
            <a:r>
              <a:rPr lang="en-US" sz="2000" b="1" u="sng" dirty="0">
                <a:solidFill>
                  <a:srgbClr val="0000CC"/>
                </a:solidFill>
                <a:latin typeface="Times New Roman"/>
                <a:ea typeface="Times New Roman"/>
                <a:cs typeface="Times New Roman"/>
              </a:rPr>
              <a:t> </a:t>
            </a:r>
            <a:r>
              <a:rPr lang="en-US" sz="2000" b="1" u="sng" dirty="0" err="1">
                <a:solidFill>
                  <a:srgbClr val="0000CC"/>
                </a:solidFill>
                <a:latin typeface="Times New Roman"/>
                <a:ea typeface="Times New Roman"/>
                <a:cs typeface="Times New Roman"/>
              </a:rPr>
              <a:t>собрание</a:t>
            </a:r>
            <a:r>
              <a:rPr lang="en-US" sz="2000" b="1" u="sng" dirty="0">
                <a:solidFill>
                  <a:srgbClr val="0000CC"/>
                </a:solidFill>
                <a:latin typeface="Times New Roman"/>
                <a:ea typeface="Times New Roman"/>
                <a:cs typeface="Times New Roman"/>
              </a:rPr>
              <a:t> в </a:t>
            </a:r>
            <a:r>
              <a:rPr lang="en-US" sz="2000" b="1" u="sng" dirty="0" err="1">
                <a:solidFill>
                  <a:srgbClr val="0000CC"/>
                </a:solidFill>
                <a:latin typeface="Times New Roman"/>
                <a:ea typeface="Times New Roman"/>
                <a:cs typeface="Times New Roman"/>
              </a:rPr>
              <a:t>Тризине</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избрало</a:t>
            </a:r>
            <a:r>
              <a:rPr lang="en-US" sz="2000" b="0" dirty="0">
                <a:solidFill>
                  <a:srgbClr val="0000CC"/>
                </a:solidFill>
                <a:latin typeface="Times New Roman"/>
                <a:ea typeface="Times New Roman"/>
                <a:cs typeface="Times New Roman"/>
              </a:rPr>
              <a:t> </a:t>
            </a:r>
            <a:r>
              <a:rPr lang="en-US" sz="2000" b="1" dirty="0" err="1">
                <a:solidFill>
                  <a:srgbClr val="0000CC"/>
                </a:solidFill>
                <a:latin typeface="Times New Roman"/>
                <a:ea typeface="Times New Roman"/>
                <a:cs typeface="Times New Roman"/>
              </a:rPr>
              <a:t>графа</a:t>
            </a:r>
            <a:r>
              <a:rPr lang="en-US" sz="2000" b="1" dirty="0">
                <a:solidFill>
                  <a:srgbClr val="0000CC"/>
                </a:solidFill>
                <a:latin typeface="Times New Roman"/>
                <a:ea typeface="Times New Roman"/>
                <a:cs typeface="Times New Roman"/>
              </a:rPr>
              <a:t> И. </a:t>
            </a:r>
            <a:r>
              <a:rPr lang="en-US" sz="2000" b="1" dirty="0" err="1">
                <a:solidFill>
                  <a:srgbClr val="0000CC"/>
                </a:solidFill>
                <a:latin typeface="Times New Roman"/>
                <a:ea typeface="Times New Roman"/>
                <a:cs typeface="Times New Roman"/>
              </a:rPr>
              <a:t>Каподистрию</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на</a:t>
            </a:r>
            <a:r>
              <a:rPr lang="en-US" sz="2000" b="0" dirty="0">
                <a:solidFill>
                  <a:srgbClr val="0000CC"/>
                </a:solidFill>
                <a:latin typeface="Times New Roman"/>
                <a:ea typeface="Times New Roman"/>
                <a:cs typeface="Times New Roman"/>
              </a:rPr>
              <a:t> 7 </a:t>
            </a:r>
            <a:r>
              <a:rPr lang="en-US" sz="2000" b="0" dirty="0" err="1">
                <a:solidFill>
                  <a:srgbClr val="0000CC"/>
                </a:solidFill>
                <a:latin typeface="Times New Roman"/>
                <a:ea typeface="Times New Roman"/>
                <a:cs typeface="Times New Roman"/>
              </a:rPr>
              <a:t>лет</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правителем</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Греции</a:t>
            </a:r>
            <a:r>
              <a:rPr lang="en-US" sz="2000" b="0" dirty="0">
                <a:solidFill>
                  <a:srgbClr val="0000CC"/>
                </a:solidFill>
                <a:latin typeface="Times New Roman"/>
                <a:ea typeface="Times New Roman"/>
                <a:cs typeface="Times New Roman"/>
              </a:rPr>
              <a:t> </a:t>
            </a:r>
            <a:r>
              <a:rPr lang="en-US" sz="2000" b="1" dirty="0">
                <a:solidFill>
                  <a:srgbClr val="0000CC"/>
                </a:solidFill>
                <a:latin typeface="Times New Roman"/>
                <a:ea typeface="Times New Roman"/>
                <a:cs typeface="Times New Roman"/>
              </a:rPr>
              <a:t>(</a:t>
            </a:r>
            <a:r>
              <a:rPr lang="en-US" sz="2000" b="1" dirty="0" err="1">
                <a:solidFill>
                  <a:srgbClr val="0000CC"/>
                </a:solidFill>
                <a:latin typeface="Times New Roman"/>
                <a:ea typeface="Times New Roman"/>
                <a:cs typeface="Times New Roman"/>
              </a:rPr>
              <a:t>Κυ</a:t>
            </a:r>
            <a:r>
              <a:rPr lang="en-US" sz="2000" b="1" dirty="0">
                <a:solidFill>
                  <a:srgbClr val="0000CC"/>
                </a:solidFill>
                <a:latin typeface="Times New Roman"/>
                <a:ea typeface="Times New Roman"/>
                <a:cs typeface="Times New Roman"/>
              </a:rPr>
              <a:t>β</a:t>
            </a:r>
            <a:r>
              <a:rPr lang="en-US" sz="2000" b="1" dirty="0" err="1">
                <a:solidFill>
                  <a:srgbClr val="0000CC"/>
                </a:solidFill>
                <a:latin typeface="Times New Roman"/>
                <a:ea typeface="Times New Roman"/>
                <a:cs typeface="Times New Roman"/>
              </a:rPr>
              <a:t>ερνήτης</a:t>
            </a:r>
            <a:r>
              <a:rPr lang="en-US" sz="2000" b="1" dirty="0">
                <a:solidFill>
                  <a:srgbClr val="0000CC"/>
                </a:solidFill>
                <a:latin typeface="Times New Roman"/>
                <a:ea typeface="Times New Roman"/>
                <a:cs typeface="Times New Roman"/>
              </a:rPr>
              <a:t> </a:t>
            </a:r>
            <a:r>
              <a:rPr lang="en-US" sz="2000" b="1" dirty="0" err="1">
                <a:solidFill>
                  <a:srgbClr val="0000CC"/>
                </a:solidFill>
                <a:latin typeface="Times New Roman"/>
                <a:ea typeface="Times New Roman"/>
                <a:cs typeface="Times New Roman"/>
              </a:rPr>
              <a:t>της</a:t>
            </a:r>
            <a:r>
              <a:rPr lang="en-US" sz="2000" b="1" dirty="0">
                <a:solidFill>
                  <a:srgbClr val="0000CC"/>
                </a:solidFill>
                <a:latin typeface="Times New Roman"/>
                <a:ea typeface="Times New Roman"/>
                <a:cs typeface="Times New Roman"/>
              </a:rPr>
              <a:t> </a:t>
            </a:r>
            <a:r>
              <a:rPr lang="en-US" sz="2000" b="1" dirty="0" err="1">
                <a:solidFill>
                  <a:srgbClr val="0000CC"/>
                </a:solidFill>
                <a:latin typeface="Times New Roman"/>
                <a:ea typeface="Times New Roman"/>
                <a:cs typeface="Times New Roman"/>
              </a:rPr>
              <a:t>Ελλάδος</a:t>
            </a:r>
            <a:r>
              <a:rPr lang="en-US" sz="2000" b="1" dirty="0">
                <a:solidFill>
                  <a:srgbClr val="0000CC"/>
                </a:solidFill>
                <a:latin typeface="Times New Roman"/>
                <a:ea typeface="Times New Roman"/>
                <a:cs typeface="Times New Roman"/>
              </a:rPr>
              <a:t>)</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Это</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слово</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было</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переведено</a:t>
            </a:r>
            <a:r>
              <a:rPr lang="en-US" sz="2000" b="0" dirty="0">
                <a:solidFill>
                  <a:srgbClr val="0000CC"/>
                </a:solidFill>
                <a:latin typeface="Times New Roman"/>
                <a:ea typeface="Times New Roman"/>
                <a:cs typeface="Times New Roman"/>
              </a:rPr>
              <a:t> в </a:t>
            </a:r>
            <a:r>
              <a:rPr lang="en-US" sz="2000" b="0" dirty="0" err="1">
                <a:solidFill>
                  <a:srgbClr val="0000CC"/>
                </a:solidFill>
                <a:latin typeface="Times New Roman"/>
                <a:ea typeface="Times New Roman"/>
                <a:cs typeface="Times New Roman"/>
              </a:rPr>
              <a:t>рескрипте</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императора</a:t>
            </a:r>
            <a:r>
              <a:rPr lang="en-US" sz="2000" b="0" dirty="0">
                <a:solidFill>
                  <a:srgbClr val="0000CC"/>
                </a:solidFill>
                <a:latin typeface="Times New Roman"/>
                <a:ea typeface="Times New Roman"/>
                <a:cs typeface="Times New Roman"/>
              </a:rPr>
              <a:t> </a:t>
            </a:r>
            <a:r>
              <a:rPr lang="en-US" sz="2000" b="0" u="sng" dirty="0" err="1">
                <a:solidFill>
                  <a:srgbClr val="0000CC"/>
                </a:solidFill>
                <a:latin typeface="Times New Roman"/>
                <a:ea typeface="Times New Roman"/>
                <a:cs typeface="Times New Roman"/>
                <a:hlinkClick r:id="rId3">
                  <a:extLst>
                    <a:ext uri="{A12FA001-AC4F-418D-AE19-62706E023703}">
                      <ahyp:hlinkClr xmlns:ahyp="http://schemas.microsoft.com/office/drawing/2018/hyperlinkcolor" val="tx"/>
                    </a:ext>
                  </a:extLst>
                </a:hlinkClick>
              </a:rPr>
              <a:t>Николая</a:t>
            </a:r>
            <a:r>
              <a:rPr lang="en-US" sz="2000" b="0" u="sng" dirty="0">
                <a:solidFill>
                  <a:srgbClr val="0000CC"/>
                </a:solidFill>
                <a:latin typeface="Times New Roman"/>
                <a:ea typeface="Times New Roman"/>
                <a:cs typeface="Times New Roman"/>
                <a:hlinkClick r:id="rId3">
                  <a:extLst>
                    <a:ext uri="{A12FA001-AC4F-418D-AE19-62706E023703}">
                      <ahyp:hlinkClr xmlns:ahyp="http://schemas.microsoft.com/office/drawing/2018/hyperlinkcolor" val="tx"/>
                    </a:ext>
                  </a:extLst>
                </a:hlinkClick>
              </a:rPr>
              <a:t> I</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графу</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Гейдену</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словом</a:t>
            </a:r>
            <a:r>
              <a:rPr lang="en-US" sz="2000" b="0" dirty="0">
                <a:solidFill>
                  <a:srgbClr val="0000CC"/>
                </a:solidFill>
                <a:latin typeface="Times New Roman"/>
                <a:ea typeface="Times New Roman"/>
                <a:cs typeface="Times New Roman"/>
              </a:rPr>
              <a:t> </a:t>
            </a:r>
            <a:r>
              <a:rPr lang="en-US" sz="2000" b="1" dirty="0">
                <a:solidFill>
                  <a:srgbClr val="0000CC"/>
                </a:solidFill>
                <a:latin typeface="Times New Roman"/>
                <a:ea typeface="Times New Roman"/>
                <a:cs typeface="Times New Roman"/>
              </a:rPr>
              <a:t>«</a:t>
            </a:r>
            <a:r>
              <a:rPr lang="en-US" sz="2000" b="1" dirty="0" err="1">
                <a:solidFill>
                  <a:srgbClr val="0000CC"/>
                </a:solidFill>
                <a:latin typeface="Times New Roman"/>
                <a:ea typeface="Times New Roman"/>
                <a:cs typeface="Times New Roman"/>
              </a:rPr>
              <a:t>председатель</a:t>
            </a:r>
            <a:r>
              <a:rPr lang="en-US" sz="2000" b="1" dirty="0">
                <a:solidFill>
                  <a:srgbClr val="0000CC"/>
                </a:solidFill>
                <a:latin typeface="Times New Roman"/>
                <a:ea typeface="Times New Roman"/>
                <a:cs typeface="Times New Roman"/>
              </a:rPr>
              <a:t> </a:t>
            </a:r>
            <a:r>
              <a:rPr lang="en-US" sz="2000" b="1" dirty="0" err="1">
                <a:solidFill>
                  <a:srgbClr val="0000CC"/>
                </a:solidFill>
                <a:latin typeface="Times New Roman"/>
                <a:ea typeface="Times New Roman"/>
                <a:cs typeface="Times New Roman"/>
              </a:rPr>
              <a:t>греческого</a:t>
            </a:r>
            <a:r>
              <a:rPr lang="en-US" sz="2000" b="1" dirty="0">
                <a:solidFill>
                  <a:srgbClr val="0000CC"/>
                </a:solidFill>
                <a:latin typeface="Times New Roman"/>
                <a:ea typeface="Times New Roman"/>
                <a:cs typeface="Times New Roman"/>
              </a:rPr>
              <a:t> </a:t>
            </a:r>
            <a:r>
              <a:rPr lang="en-US" sz="2000" b="1" dirty="0" err="1">
                <a:solidFill>
                  <a:srgbClr val="0000CC"/>
                </a:solidFill>
                <a:latin typeface="Times New Roman"/>
                <a:ea typeface="Times New Roman"/>
                <a:cs typeface="Times New Roman"/>
              </a:rPr>
              <a:t>правительства</a:t>
            </a:r>
            <a:r>
              <a:rPr lang="en-US" sz="2000" b="1" dirty="0">
                <a:solidFill>
                  <a:srgbClr val="0000CC"/>
                </a:solidFill>
                <a:latin typeface="Times New Roman"/>
                <a:ea typeface="Times New Roman"/>
                <a:cs typeface="Times New Roman"/>
              </a:rPr>
              <a:t>»</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несмотря</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на</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неточность</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перевода</a:t>
            </a:r>
            <a:r>
              <a:rPr lang="en-US" sz="2000" b="0" dirty="0">
                <a:solidFill>
                  <a:srgbClr val="0000CC"/>
                </a:solidFill>
                <a:latin typeface="Times New Roman"/>
                <a:ea typeface="Times New Roman"/>
                <a:cs typeface="Times New Roman"/>
              </a:rPr>
              <a:t>, в </a:t>
            </a:r>
            <a:r>
              <a:rPr lang="en-US" sz="2000" b="0" dirty="0" err="1">
                <a:solidFill>
                  <a:srgbClr val="0000CC"/>
                </a:solidFill>
                <a:latin typeface="Times New Roman"/>
                <a:ea typeface="Times New Roman"/>
                <a:cs typeface="Times New Roman"/>
              </a:rPr>
              <a:t>отношении</a:t>
            </a:r>
            <a:r>
              <a:rPr lang="en-US" sz="2000" b="0" dirty="0">
                <a:solidFill>
                  <a:srgbClr val="0000CC"/>
                </a:solidFill>
                <a:latin typeface="Times New Roman"/>
                <a:ea typeface="Times New Roman"/>
                <a:cs typeface="Times New Roman"/>
              </a:rPr>
              <a:t> Каподистрии в </a:t>
            </a:r>
            <a:r>
              <a:rPr lang="en-US" sz="2000" b="0" dirty="0" err="1">
                <a:solidFill>
                  <a:srgbClr val="0000CC"/>
                </a:solidFill>
                <a:latin typeface="Times New Roman"/>
                <a:ea typeface="Times New Roman"/>
                <a:cs typeface="Times New Roman"/>
              </a:rPr>
              <a:t>русской</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литературе</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использовался</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титул</a:t>
            </a:r>
            <a:r>
              <a:rPr lang="en-US" sz="2000" b="0" dirty="0">
                <a:solidFill>
                  <a:srgbClr val="0000CC"/>
                </a:solidFill>
                <a:latin typeface="Times New Roman"/>
                <a:ea typeface="Times New Roman"/>
                <a:cs typeface="Times New Roman"/>
              </a:rPr>
              <a:t> «</a:t>
            </a:r>
            <a:r>
              <a:rPr lang="en-US" sz="2000" b="0" dirty="0" err="1">
                <a:solidFill>
                  <a:srgbClr val="0000CC"/>
                </a:solidFill>
                <a:latin typeface="Times New Roman"/>
                <a:ea typeface="Times New Roman"/>
                <a:cs typeface="Times New Roman"/>
              </a:rPr>
              <a:t>президент</a:t>
            </a:r>
            <a:r>
              <a:rPr lang="en-US" sz="2000" b="0" dirty="0">
                <a:solidFill>
                  <a:srgbClr val="0000CC"/>
                </a:solidFill>
                <a:latin typeface="Times New Roman"/>
                <a:ea typeface="Times New Roman"/>
                <a:cs typeface="Times New Roman"/>
              </a:rPr>
              <a:t>».</a:t>
            </a:r>
          </a:p>
          <a:p>
            <a:pPr algn="ctr"/>
            <a:endParaRPr lang="ru-RU" sz="2000" dirty="0">
              <a:solidFill>
                <a:srgbClr val="0000CC"/>
              </a:solidFill>
              <a:latin typeface="Times New Roman"/>
              <a:cs typeface="Times New Roman"/>
            </a:endParaRPr>
          </a:p>
        </p:txBody>
      </p:sp>
    </p:spTree>
  </p:cSld>
  <p:clrMapOvr>
    <a:masterClrMapping/>
  </p:clrMapOvr>
  <p:transition spd="med" advClick="0" advTm="500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FC6E9-21C6-BC42-B526-77B1ABDC0FB5}"/>
            </a:ext>
          </a:extLst>
        </p:cNvPr>
        <p:cNvGrpSpPr/>
        <p:nvPr/>
      </p:nvGrpSpPr>
      <p:grpSpPr>
        <a:xfrm>
          <a:off x="0" y="0"/>
          <a:ext cx="0" cy="0"/>
          <a:chOff x="0" y="0"/>
          <a:chExt cx="0" cy="0"/>
        </a:xfrm>
      </p:grpSpPr>
      <p:pic>
        <p:nvPicPr>
          <p:cNvPr id="2" name="Объект 1" descr="Изображение выглядит как текст, Шрифт, бумага, письмо&#10;&#10;Содержимое, созданное искусственным интеллектом, может быть неверным.">
            <a:extLst>
              <a:ext uri="{FF2B5EF4-FFF2-40B4-BE49-F238E27FC236}">
                <a16:creationId xmlns:a16="http://schemas.microsoft.com/office/drawing/2014/main" id="{53BAE317-82DF-D207-EDC4-5532B5369044}"/>
              </a:ext>
            </a:extLst>
          </p:cNvPr>
          <p:cNvPicPr>
            <a:picLocks noGrp="1" noChangeAspect="1"/>
          </p:cNvPicPr>
          <p:nvPr>
            <p:ph idx="1"/>
          </p:nvPr>
        </p:nvPicPr>
        <p:blipFill>
          <a:blip r:embed="rId2"/>
          <a:stretch>
            <a:fillRect/>
          </a:stretch>
        </p:blipFill>
        <p:spPr bwMode="auto">
          <a:xfrm>
            <a:off x="140849" y="172144"/>
            <a:ext cx="5123234" cy="640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275431A-5D77-4E63-7310-C8BA969DF3A1}"/>
              </a:ext>
            </a:extLst>
          </p:cNvPr>
          <p:cNvSpPr txBox="1"/>
          <p:nvPr/>
        </p:nvSpPr>
        <p:spPr>
          <a:xfrm>
            <a:off x="5265093" y="1240278"/>
            <a:ext cx="362963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l-GR" sz="2000" dirty="0">
                <a:solidFill>
                  <a:srgbClr val="0000CC"/>
                </a:solidFill>
                <a:latin typeface="Times New Roman"/>
                <a:ea typeface="Times New Roman"/>
                <a:cs typeface="Times New Roman"/>
              </a:rPr>
              <a:t>Στις 11 Απριλίου 1827, η Τρίτη Εθνοσυνέλευση στην </a:t>
            </a:r>
            <a:r>
              <a:rPr lang="el-GR" sz="2000" dirty="0" err="1">
                <a:solidFill>
                  <a:srgbClr val="0000CC"/>
                </a:solidFill>
                <a:latin typeface="Times New Roman"/>
                <a:ea typeface="Times New Roman"/>
                <a:cs typeface="Times New Roman"/>
              </a:rPr>
              <a:t>Τροιζήνα</a:t>
            </a:r>
            <a:r>
              <a:rPr lang="el-GR" sz="2000" dirty="0">
                <a:solidFill>
                  <a:srgbClr val="0000CC"/>
                </a:solidFill>
                <a:latin typeface="Times New Roman"/>
                <a:ea typeface="Times New Roman"/>
                <a:cs typeface="Times New Roman"/>
              </a:rPr>
              <a:t> εξέλεξε τον Κόμη Ι. Καποδίστρια ως Κυβερνήτη της Ελλάδος για επτά χρόνια. Αυτή η λέξη μεταφράστηκε στο διάταγμα του αυτοκράτορα Νικολάου Α΄ προς τον Κόμη </a:t>
            </a:r>
            <a:r>
              <a:rPr lang="el-GR" sz="2000" dirty="0" err="1">
                <a:solidFill>
                  <a:srgbClr val="0000CC"/>
                </a:solidFill>
                <a:latin typeface="Times New Roman"/>
                <a:ea typeface="Times New Roman"/>
                <a:cs typeface="Times New Roman"/>
              </a:rPr>
              <a:t>Χέιδεν</a:t>
            </a:r>
            <a:r>
              <a:rPr lang="el-GR" sz="2000" dirty="0">
                <a:solidFill>
                  <a:srgbClr val="0000CC"/>
                </a:solidFill>
                <a:latin typeface="Times New Roman"/>
                <a:ea typeface="Times New Roman"/>
                <a:cs typeface="Times New Roman"/>
              </a:rPr>
              <a:t> ως «πρόεδρο της ελληνικής κυβέρνησης». Παρά την ανακρίβεια της μετάφρασης, ο τίτλος «πρόεδρος» χρησιμοποιήθηκε στη ρωσική λογοτεχνία σε σχέση με τον Καποδίστρια.</a:t>
            </a:r>
            <a:endParaRPr lang="ru-RU" sz="2000" dirty="0">
              <a:solidFill>
                <a:srgbClr val="0000CC"/>
              </a:solidFill>
              <a:latin typeface="Times New Roman"/>
              <a:cs typeface="Times New Roman"/>
            </a:endParaRPr>
          </a:p>
        </p:txBody>
      </p:sp>
    </p:spTree>
    <p:extLst>
      <p:ext uri="{BB962C8B-B14F-4D97-AF65-F5344CB8AC3E}">
        <p14:creationId xmlns:p14="http://schemas.microsoft.com/office/powerpoint/2010/main" val="65337131"/>
      </p:ext>
    </p:extLst>
  </p:cSld>
  <p:clrMapOvr>
    <a:masterClrMapping/>
  </p:clrMapOvr>
  <p:transition spd="med" advClick="0"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a:extLst>
              <a:ext uri="{FF2B5EF4-FFF2-40B4-BE49-F238E27FC236}">
                <a16:creationId xmlns:a16="http://schemas.microsoft.com/office/drawing/2014/main" id="{CD969F3A-1CEF-97ED-A91B-A8D1C9E75C32}"/>
              </a:ext>
            </a:extLst>
          </p:cNvPr>
          <p:cNvSpPr>
            <a:spLocks noGrp="1"/>
          </p:cNvSpPr>
          <p:nvPr>
            <p:ph type="title"/>
          </p:nvPr>
        </p:nvSpPr>
        <p:spPr/>
        <p:txBody>
          <a:bodyPr/>
          <a:lstStyle/>
          <a:p>
            <a:endParaRPr lang="el-GR" altLang="el-GR"/>
          </a:p>
        </p:txBody>
      </p:sp>
      <p:pic>
        <p:nvPicPr>
          <p:cNvPr id="9219" name="Объект 4">
            <a:extLst>
              <a:ext uri="{FF2B5EF4-FFF2-40B4-BE49-F238E27FC236}">
                <a16:creationId xmlns:a16="http://schemas.microsoft.com/office/drawing/2014/main" id="{D76B6F7C-93DF-510B-6DE3-7EEB0F7E07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0875" y="274638"/>
            <a:ext cx="7842250" cy="5881687"/>
          </a:xfrm>
        </p:spPr>
      </p:pic>
    </p:spTree>
  </p:cSld>
  <p:clrMapOvr>
    <a:masterClrMapping/>
  </p:clrMapOvr>
  <p:transition spd="med" advClick="0" advTm="500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a:extLst>
              <a:ext uri="{FF2B5EF4-FFF2-40B4-BE49-F238E27FC236}">
                <a16:creationId xmlns:a16="http://schemas.microsoft.com/office/drawing/2014/main" id="{1F015FAA-9B89-4806-0B25-5F549F1EC297}"/>
              </a:ext>
            </a:extLst>
          </p:cNvPr>
          <p:cNvSpPr>
            <a:spLocks noGrp="1"/>
          </p:cNvSpPr>
          <p:nvPr>
            <p:ph type="title"/>
          </p:nvPr>
        </p:nvSpPr>
        <p:spPr/>
        <p:txBody>
          <a:bodyPr/>
          <a:lstStyle/>
          <a:p>
            <a:endParaRPr lang="el-GR" altLang="ru-RU"/>
          </a:p>
        </p:txBody>
      </p:sp>
      <p:pic>
        <p:nvPicPr>
          <p:cNvPr id="2" name="Объект 1" descr="Изображение выглядит как Человеческое лицо, картина, одежда, портрет&#10;&#10;Содержимое, созданное искусственным интеллектом, может быть неверным.">
            <a:extLst>
              <a:ext uri="{FF2B5EF4-FFF2-40B4-BE49-F238E27FC236}">
                <a16:creationId xmlns:a16="http://schemas.microsoft.com/office/drawing/2014/main" id="{9CD5670E-B8AB-0B7B-0521-D96310F5E2D1}"/>
              </a:ext>
            </a:extLst>
          </p:cNvPr>
          <p:cNvPicPr>
            <a:picLocks noGrp="1" noChangeAspect="1"/>
          </p:cNvPicPr>
          <p:nvPr>
            <p:ph idx="1"/>
          </p:nvPr>
        </p:nvPicPr>
        <p:blipFill>
          <a:blip r:embed="rId2"/>
          <a:stretch>
            <a:fillRect/>
          </a:stretch>
        </p:blipFill>
        <p:spPr bwMode="auto">
          <a:xfrm>
            <a:off x="212911" y="392943"/>
            <a:ext cx="328944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descr="Изображение выглядит как мебель, в помещении, пол, стол&#10;&#10;Содержимое, созданное искусственным интеллектом, может быть неверным.">
            <a:extLst>
              <a:ext uri="{FF2B5EF4-FFF2-40B4-BE49-F238E27FC236}">
                <a16:creationId xmlns:a16="http://schemas.microsoft.com/office/drawing/2014/main" id="{C7E303CC-DA83-778B-A8A6-5B8A2976ACEF}"/>
              </a:ext>
            </a:extLst>
          </p:cNvPr>
          <p:cNvPicPr>
            <a:picLocks noChangeAspect="1"/>
          </p:cNvPicPr>
          <p:nvPr/>
        </p:nvPicPr>
        <p:blipFill>
          <a:blip r:embed="rId3"/>
          <a:stretch>
            <a:fillRect/>
          </a:stretch>
        </p:blipFill>
        <p:spPr>
          <a:xfrm>
            <a:off x="3943078" y="674234"/>
            <a:ext cx="4405992" cy="3321503"/>
          </a:xfrm>
          <a:prstGeom prst="rect">
            <a:avLst/>
          </a:prstGeom>
        </p:spPr>
      </p:pic>
      <p:sp>
        <p:nvSpPr>
          <p:cNvPr id="4" name="TextBox 3">
            <a:extLst>
              <a:ext uri="{FF2B5EF4-FFF2-40B4-BE49-F238E27FC236}">
                <a16:creationId xmlns:a16="http://schemas.microsoft.com/office/drawing/2014/main" id="{6A0746A3-78F8-8273-88C9-609C8678297A}"/>
              </a:ext>
            </a:extLst>
          </p:cNvPr>
          <p:cNvSpPr txBox="1"/>
          <p:nvPr/>
        </p:nvSpPr>
        <p:spPr>
          <a:xfrm>
            <a:off x="4114800" y="4238897"/>
            <a:ext cx="4572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err="1">
                <a:solidFill>
                  <a:srgbClr val="0000CC"/>
                </a:solidFill>
                <a:latin typeface="Times New Roman"/>
                <a:ea typeface="Arial"/>
                <a:cs typeface="Times New Roman"/>
              </a:rPr>
              <a:t>Το</a:t>
            </a:r>
            <a:r>
              <a:rPr lang="en-US" sz="2000" dirty="0">
                <a:solidFill>
                  <a:srgbClr val="0000CC"/>
                </a:solidFill>
                <a:latin typeface="Times New Roman"/>
                <a:ea typeface="Arial"/>
                <a:cs typeface="Times New Roman"/>
              </a:rPr>
              <a:t> </a:t>
            </a:r>
            <a:r>
              <a:rPr lang="en-US" sz="2000" dirty="0" err="1">
                <a:solidFill>
                  <a:srgbClr val="0000CC"/>
                </a:solidFill>
                <a:latin typeface="Times New Roman"/>
                <a:ea typeface="Arial"/>
                <a:cs typeface="Times New Roman"/>
              </a:rPr>
              <a:t>γρ</a:t>
            </a:r>
            <a:r>
              <a:rPr lang="en-US" sz="2000" dirty="0">
                <a:solidFill>
                  <a:srgbClr val="0000CC"/>
                </a:solidFill>
                <a:latin typeface="Times New Roman"/>
                <a:ea typeface="Arial"/>
                <a:cs typeface="Times New Roman"/>
              </a:rPr>
              <a:t>α</a:t>
            </a:r>
            <a:r>
              <a:rPr lang="en-US" sz="2000" dirty="0" err="1">
                <a:solidFill>
                  <a:srgbClr val="0000CC"/>
                </a:solidFill>
                <a:latin typeface="Times New Roman"/>
                <a:ea typeface="Arial"/>
                <a:cs typeface="Times New Roman"/>
              </a:rPr>
              <a:t>φείο</a:t>
            </a:r>
            <a:r>
              <a:rPr lang="en-US" sz="2000" dirty="0">
                <a:solidFill>
                  <a:srgbClr val="0000CC"/>
                </a:solidFill>
                <a:latin typeface="Times New Roman"/>
                <a:ea typeface="Arial"/>
                <a:cs typeface="Times New Roman"/>
              </a:rPr>
              <a:t> και </a:t>
            </a:r>
            <a:r>
              <a:rPr lang="en-US" sz="2000" dirty="0" err="1">
                <a:solidFill>
                  <a:srgbClr val="0000CC"/>
                </a:solidFill>
                <a:latin typeface="Times New Roman"/>
                <a:ea typeface="Arial"/>
                <a:cs typeface="Times New Roman"/>
              </a:rPr>
              <a:t>το</a:t>
            </a:r>
            <a:r>
              <a:rPr lang="en-US" sz="2000" dirty="0">
                <a:solidFill>
                  <a:srgbClr val="0000CC"/>
                </a:solidFill>
                <a:latin typeface="Times New Roman"/>
                <a:ea typeface="Arial"/>
                <a:cs typeface="Times New Roman"/>
              </a:rPr>
              <a:t> </a:t>
            </a:r>
            <a:r>
              <a:rPr lang="en-US" sz="2000" dirty="0" err="1">
                <a:solidFill>
                  <a:srgbClr val="0000CC"/>
                </a:solidFill>
                <a:latin typeface="Times New Roman"/>
                <a:ea typeface="Arial"/>
                <a:cs typeface="Times New Roman"/>
              </a:rPr>
              <a:t>κάθισμ</a:t>
            </a:r>
            <a:r>
              <a:rPr lang="en-US" sz="2000" dirty="0">
                <a:solidFill>
                  <a:srgbClr val="0000CC"/>
                </a:solidFill>
                <a:latin typeface="Times New Roman"/>
                <a:ea typeface="Arial"/>
                <a:cs typeface="Times New Roman"/>
              </a:rPr>
              <a:t>α </a:t>
            </a:r>
            <a:r>
              <a:rPr lang="en-US" sz="2000" dirty="0" err="1">
                <a:solidFill>
                  <a:srgbClr val="0000CC"/>
                </a:solidFill>
                <a:latin typeface="Times New Roman"/>
                <a:ea typeface="Arial"/>
                <a:cs typeface="Times New Roman"/>
              </a:rPr>
              <a:t>του</a:t>
            </a:r>
            <a:r>
              <a:rPr lang="en-US" sz="2000" dirty="0">
                <a:solidFill>
                  <a:srgbClr val="0000CC"/>
                </a:solidFill>
                <a:latin typeface="Times New Roman"/>
                <a:ea typeface="Arial"/>
                <a:cs typeface="Times New Roman"/>
              </a:rPr>
              <a:t> </a:t>
            </a:r>
            <a:r>
              <a:rPr lang="en-US" sz="2000" dirty="0" err="1">
                <a:solidFill>
                  <a:srgbClr val="0000CC"/>
                </a:solidFill>
                <a:latin typeface="Times New Roman"/>
                <a:ea typeface="Arial"/>
                <a:cs typeface="Times New Roman"/>
              </a:rPr>
              <a:t>Ιωάννη</a:t>
            </a:r>
            <a:r>
              <a:rPr lang="en-US" sz="2000" dirty="0">
                <a:solidFill>
                  <a:srgbClr val="0000CC"/>
                </a:solidFill>
                <a:latin typeface="Times New Roman"/>
                <a:ea typeface="Arial"/>
                <a:cs typeface="Times New Roman"/>
              </a:rPr>
              <a:t> Καπ</a:t>
            </a:r>
            <a:r>
              <a:rPr lang="en-US" sz="2000" dirty="0" err="1">
                <a:solidFill>
                  <a:srgbClr val="0000CC"/>
                </a:solidFill>
                <a:latin typeface="Times New Roman"/>
                <a:ea typeface="Arial"/>
                <a:cs typeface="Times New Roman"/>
              </a:rPr>
              <a:t>οδίστρι</a:t>
            </a:r>
            <a:r>
              <a:rPr lang="en-US" sz="2000" dirty="0">
                <a:solidFill>
                  <a:srgbClr val="0000CC"/>
                </a:solidFill>
                <a:latin typeface="Times New Roman"/>
                <a:ea typeface="Arial"/>
                <a:cs typeface="Times New Roman"/>
              </a:rPr>
              <a:t>α όπ</a:t>
            </a:r>
            <a:r>
              <a:rPr lang="en-US" sz="2000" dirty="0" err="1">
                <a:solidFill>
                  <a:srgbClr val="0000CC"/>
                </a:solidFill>
                <a:latin typeface="Times New Roman"/>
                <a:ea typeface="Arial"/>
                <a:cs typeface="Times New Roman"/>
              </a:rPr>
              <a:t>ως</a:t>
            </a:r>
            <a:r>
              <a:rPr lang="en-US" sz="2000" dirty="0">
                <a:solidFill>
                  <a:srgbClr val="0000CC"/>
                </a:solidFill>
                <a:latin typeface="Times New Roman"/>
                <a:ea typeface="Arial"/>
                <a:cs typeface="Times New Roman"/>
              </a:rPr>
              <a:t> </a:t>
            </a:r>
            <a:r>
              <a:rPr lang="en-US" sz="2000" dirty="0" err="1">
                <a:solidFill>
                  <a:srgbClr val="0000CC"/>
                </a:solidFill>
                <a:latin typeface="Times New Roman"/>
                <a:ea typeface="Arial"/>
                <a:cs typeface="Times New Roman"/>
              </a:rPr>
              <a:t>εκτίθεντ</a:t>
            </a:r>
            <a:r>
              <a:rPr lang="en-US" sz="2000" dirty="0">
                <a:solidFill>
                  <a:srgbClr val="0000CC"/>
                </a:solidFill>
                <a:latin typeface="Times New Roman"/>
                <a:ea typeface="Arial"/>
                <a:cs typeface="Times New Roman"/>
              </a:rPr>
              <a:t>αι </a:t>
            </a:r>
            <a:r>
              <a:rPr lang="en-US" sz="2000" dirty="0" err="1">
                <a:solidFill>
                  <a:srgbClr val="0000CC"/>
                </a:solidFill>
                <a:latin typeface="Times New Roman"/>
                <a:ea typeface="Arial"/>
                <a:cs typeface="Times New Roman"/>
              </a:rPr>
              <a:t>στο</a:t>
            </a:r>
            <a:r>
              <a:rPr lang="en-US" sz="2000" dirty="0">
                <a:solidFill>
                  <a:srgbClr val="0000CC"/>
                </a:solidFill>
                <a:latin typeface="Times New Roman"/>
                <a:ea typeface="Arial"/>
                <a:cs typeface="Times New Roman"/>
              </a:rPr>
              <a:t> </a:t>
            </a:r>
            <a:r>
              <a:rPr lang="en-US" sz="2000" dirty="0" err="1">
                <a:solidFill>
                  <a:srgbClr val="0000CC"/>
                </a:solidFill>
                <a:latin typeface="Times New Roman"/>
                <a:ea typeface="Arial"/>
                <a:cs typeface="Times New Roman"/>
              </a:rPr>
              <a:t>Εθνικό</a:t>
            </a:r>
            <a:r>
              <a:rPr lang="en-US" sz="2000" dirty="0">
                <a:solidFill>
                  <a:srgbClr val="0000CC"/>
                </a:solidFill>
                <a:latin typeface="Times New Roman"/>
                <a:ea typeface="Arial"/>
                <a:cs typeface="Times New Roman"/>
              </a:rPr>
              <a:t> </a:t>
            </a:r>
            <a:r>
              <a:rPr lang="en-US" sz="2000" dirty="0" err="1">
                <a:solidFill>
                  <a:srgbClr val="0000CC"/>
                </a:solidFill>
                <a:latin typeface="Times New Roman"/>
                <a:ea typeface="Arial"/>
                <a:cs typeface="Times New Roman"/>
              </a:rPr>
              <a:t>Ιστορικό</a:t>
            </a:r>
            <a:r>
              <a:rPr lang="en-US" sz="2000" dirty="0">
                <a:solidFill>
                  <a:srgbClr val="0000CC"/>
                </a:solidFill>
                <a:latin typeface="Times New Roman"/>
                <a:ea typeface="Arial"/>
                <a:cs typeface="Times New Roman"/>
              </a:rPr>
              <a:t> </a:t>
            </a:r>
            <a:r>
              <a:rPr lang="en-US" sz="2000" dirty="0" err="1">
                <a:solidFill>
                  <a:srgbClr val="0000CC"/>
                </a:solidFill>
                <a:latin typeface="Times New Roman"/>
                <a:ea typeface="Arial"/>
                <a:cs typeface="Times New Roman"/>
              </a:rPr>
              <a:t>Μουσείο</a:t>
            </a:r>
            <a:r>
              <a:rPr lang="en-US" sz="2000" dirty="0">
                <a:solidFill>
                  <a:srgbClr val="0000CC"/>
                </a:solidFill>
                <a:latin typeface="Times New Roman"/>
                <a:ea typeface="Arial"/>
                <a:cs typeface="Times New Roman"/>
              </a:rPr>
              <a:t>.</a:t>
            </a:r>
            <a:endParaRPr lang="en-US" sz="2000">
              <a:solidFill>
                <a:srgbClr val="0000CC"/>
              </a:solidFill>
              <a:latin typeface="Times New Roman"/>
              <a:cs typeface="Times New Roman"/>
            </a:endParaRPr>
          </a:p>
          <a:p>
            <a:pPr algn="just"/>
            <a:endParaRPr lang="ru-RU" sz="2000" dirty="0">
              <a:solidFill>
                <a:srgbClr val="0000CC"/>
              </a:solidFill>
              <a:latin typeface="Times New Roman"/>
              <a:cs typeface="Times New Roman"/>
            </a:endParaRPr>
          </a:p>
        </p:txBody>
      </p:sp>
      <p:sp>
        <p:nvSpPr>
          <p:cNvPr id="5" name="TextBox 4">
            <a:extLst>
              <a:ext uri="{FF2B5EF4-FFF2-40B4-BE49-F238E27FC236}">
                <a16:creationId xmlns:a16="http://schemas.microsoft.com/office/drawing/2014/main" id="{DF491EF1-330B-8861-15B1-E41A1693B30D}"/>
              </a:ext>
            </a:extLst>
          </p:cNvPr>
          <p:cNvSpPr txBox="1"/>
          <p:nvPr/>
        </p:nvSpPr>
        <p:spPr>
          <a:xfrm>
            <a:off x="770708" y="5029199"/>
            <a:ext cx="330531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2000" dirty="0">
                <a:solidFill>
                  <a:srgbClr val="0000CC"/>
                </a:solidFill>
                <a:latin typeface="Times New Roman"/>
                <a:cs typeface="Times New Roman"/>
              </a:rPr>
              <a:t>Письменный стол и стул </a:t>
            </a:r>
            <a:r>
              <a:rPr lang="ru-RU" sz="2000">
                <a:solidFill>
                  <a:srgbClr val="0000CC"/>
                </a:solidFill>
                <a:latin typeface="Times New Roman"/>
                <a:cs typeface="Times New Roman"/>
              </a:rPr>
              <a:t>Иоанниса Каподистрии, выставленные в Национальном Историческом Музее</a:t>
            </a:r>
            <a:endParaRPr lang="ru-RU" sz="2000" dirty="0">
              <a:solidFill>
                <a:srgbClr val="0000CC"/>
              </a:solidFill>
              <a:latin typeface="Times New Roman"/>
              <a:cs typeface="Times New Roman"/>
            </a:endParaRPr>
          </a:p>
          <a:p>
            <a:pPr algn="ctr"/>
            <a:endParaRPr lang="ru-RU" sz="2000" dirty="0">
              <a:solidFill>
                <a:srgbClr val="0000CC"/>
              </a:solidFill>
              <a:latin typeface="Times New Roman"/>
              <a:cs typeface="Times New Roman"/>
            </a:endParaRPr>
          </a:p>
          <a:p>
            <a:pPr algn="ctr"/>
            <a:endParaRPr lang="ru-RU" sz="2000" dirty="0">
              <a:solidFill>
                <a:srgbClr val="0000CC"/>
              </a:solidFill>
              <a:latin typeface="Times New Roman"/>
              <a:cs typeface="Times New Roman"/>
            </a:endParaRPr>
          </a:p>
          <a:p>
            <a:pPr algn="ctr"/>
            <a:endParaRPr lang="ru-RU" sz="2000" dirty="0">
              <a:solidFill>
                <a:srgbClr val="0000CC"/>
              </a:solidFill>
              <a:latin typeface="Times New Roman"/>
              <a:cs typeface="Times New Roman"/>
            </a:endParaRPr>
          </a:p>
        </p:txBody>
      </p:sp>
    </p:spTree>
  </p:cSld>
  <p:clrMapOvr>
    <a:masterClrMapping/>
  </p:clrMapOvr>
  <p:transition spd="med" advClick="0" advTm="5000">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0BF6D6-1F3E-E806-A5CE-5B254CAD330D}"/>
              </a:ext>
            </a:extLst>
          </p:cNvPr>
          <p:cNvSpPr>
            <a:spLocks noGrp="1"/>
          </p:cNvSpPr>
          <p:nvPr>
            <p:ph type="title"/>
          </p:nvPr>
        </p:nvSpPr>
        <p:spPr/>
        <p:txBody>
          <a:bodyPr/>
          <a:lstStyle/>
          <a:p>
            <a:endParaRPr lang="ru-RU"/>
          </a:p>
        </p:txBody>
      </p:sp>
      <p:pic>
        <p:nvPicPr>
          <p:cNvPr id="4" name="Объект 3" descr="Изображение выглядит как Человеческое лицо, человек, зарисовка, искусство&#10;&#10;Содержимое, созданное искусственным интеллектом, может быть неверным.">
            <a:extLst>
              <a:ext uri="{FF2B5EF4-FFF2-40B4-BE49-F238E27FC236}">
                <a16:creationId xmlns:a16="http://schemas.microsoft.com/office/drawing/2014/main" id="{55024D59-4722-C1A3-0568-3920FE66A032}"/>
              </a:ext>
            </a:extLst>
          </p:cNvPr>
          <p:cNvPicPr>
            <a:picLocks noGrp="1" noChangeAspect="1"/>
          </p:cNvPicPr>
          <p:nvPr>
            <p:ph idx="1"/>
          </p:nvPr>
        </p:nvPicPr>
        <p:blipFill>
          <a:blip r:embed="rId2"/>
          <a:stretch>
            <a:fillRect/>
          </a:stretch>
        </p:blipFill>
        <p:spPr bwMode="auto">
          <a:xfrm>
            <a:off x="287382" y="275844"/>
            <a:ext cx="4572000" cy="325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Изображение выглядит как текст, письмо, бумага, рукописный текст&#10;&#10;Содержимое, созданное искусственным интеллектом, может быть неверным.">
            <a:extLst>
              <a:ext uri="{FF2B5EF4-FFF2-40B4-BE49-F238E27FC236}">
                <a16:creationId xmlns:a16="http://schemas.microsoft.com/office/drawing/2014/main" id="{B6090821-BC59-9201-1BA9-35C70D3179E4}"/>
              </a:ext>
            </a:extLst>
          </p:cNvPr>
          <p:cNvPicPr>
            <a:picLocks noChangeAspect="1"/>
          </p:cNvPicPr>
          <p:nvPr/>
        </p:nvPicPr>
        <p:blipFill>
          <a:blip r:embed="rId3"/>
          <a:stretch>
            <a:fillRect/>
          </a:stretch>
        </p:blipFill>
        <p:spPr>
          <a:xfrm>
            <a:off x="5195167" y="624024"/>
            <a:ext cx="3622221" cy="5609952"/>
          </a:xfrm>
          <a:prstGeom prst="rect">
            <a:avLst/>
          </a:prstGeom>
        </p:spPr>
      </p:pic>
      <p:sp>
        <p:nvSpPr>
          <p:cNvPr id="6" name="TextBox 5">
            <a:extLst>
              <a:ext uri="{FF2B5EF4-FFF2-40B4-BE49-F238E27FC236}">
                <a16:creationId xmlns:a16="http://schemas.microsoft.com/office/drawing/2014/main" id="{5DE09A79-6638-4FFB-16E1-EB7433B54B26}"/>
              </a:ext>
            </a:extLst>
          </p:cNvPr>
          <p:cNvSpPr txBox="1"/>
          <p:nvPr/>
        </p:nvSpPr>
        <p:spPr>
          <a:xfrm>
            <a:off x="391885" y="3788228"/>
            <a:ext cx="45458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2400">
                <a:solidFill>
                  <a:srgbClr val="0000CC"/>
                </a:solidFill>
                <a:latin typeface="Times New Roman"/>
                <a:cs typeface="Times New Roman"/>
              </a:rPr>
              <a:t>Резолюция Иоанниса Каподистрии</a:t>
            </a:r>
            <a:endParaRPr lang="ru-RU">
              <a:solidFill>
                <a:srgbClr val="0000CC"/>
              </a:solidFill>
            </a:endParaRPr>
          </a:p>
        </p:txBody>
      </p:sp>
      <p:sp>
        <p:nvSpPr>
          <p:cNvPr id="7" name="TextBox 6">
            <a:extLst>
              <a:ext uri="{FF2B5EF4-FFF2-40B4-BE49-F238E27FC236}">
                <a16:creationId xmlns:a16="http://schemas.microsoft.com/office/drawing/2014/main" id="{6D8697AB-53BC-9293-AA08-B73B2A1BB375}"/>
              </a:ext>
            </a:extLst>
          </p:cNvPr>
          <p:cNvSpPr txBox="1"/>
          <p:nvPr/>
        </p:nvSpPr>
        <p:spPr>
          <a:xfrm>
            <a:off x="1018902" y="4990011"/>
            <a:ext cx="3200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2400">
                <a:solidFill>
                  <a:srgbClr val="0000CC"/>
                </a:solidFill>
                <a:latin typeface="Times New Roman"/>
                <a:ea typeface="Calibri Light"/>
                <a:cs typeface="Times New Roman"/>
              </a:rPr>
              <a:t>Ψήφισμα του Ιωάννη Καποδίστρια</a:t>
            </a:r>
            <a:endParaRPr lang="ru-RU"/>
          </a:p>
        </p:txBody>
      </p:sp>
    </p:spTree>
    <p:extLst>
      <p:ext uri="{BB962C8B-B14F-4D97-AF65-F5344CB8AC3E}">
        <p14:creationId xmlns:p14="http://schemas.microsoft.com/office/powerpoint/2010/main" val="262449193"/>
      </p:ext>
    </p:extLst>
  </p:cSld>
  <p:clrMapOvr>
    <a:masterClrMapping/>
  </p:clrMapOvr>
  <p:transition spd="med" advClick="0" advTm="500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C87AA2-E5A7-B78B-B6F5-E24EB94DF8CA}"/>
              </a:ext>
            </a:extLst>
          </p:cNvPr>
          <p:cNvSpPr>
            <a:spLocks noGrp="1"/>
          </p:cNvSpPr>
          <p:nvPr>
            <p:ph type="title"/>
          </p:nvPr>
        </p:nvSpPr>
        <p:spPr/>
        <p:txBody>
          <a:bodyPr/>
          <a:lstStyle/>
          <a:p>
            <a:endParaRPr lang="ru-RU"/>
          </a:p>
        </p:txBody>
      </p:sp>
      <p:pic>
        <p:nvPicPr>
          <p:cNvPr id="4" name="Объект 3" descr="Изображение выглядит как картина, одежда, искусство, мифология&#10;&#10;Содержимое, созданное искусственным интеллектом, может быть неверным.">
            <a:extLst>
              <a:ext uri="{FF2B5EF4-FFF2-40B4-BE49-F238E27FC236}">
                <a16:creationId xmlns:a16="http://schemas.microsoft.com/office/drawing/2014/main" id="{42587826-1D22-3C83-221D-E01E921C7034}"/>
              </a:ext>
            </a:extLst>
          </p:cNvPr>
          <p:cNvPicPr>
            <a:picLocks noGrp="1" noChangeAspect="1"/>
          </p:cNvPicPr>
          <p:nvPr>
            <p:ph idx="1"/>
          </p:nvPr>
        </p:nvPicPr>
        <p:blipFill>
          <a:blip r:embed="rId2"/>
          <a:stretch>
            <a:fillRect/>
          </a:stretch>
        </p:blipFill>
        <p:spPr bwMode="auto">
          <a:xfrm>
            <a:off x="459650" y="62163"/>
            <a:ext cx="4684667" cy="312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991CB24-9A88-0751-D49F-4D33A109F2FB}"/>
              </a:ext>
            </a:extLst>
          </p:cNvPr>
          <p:cNvSpPr txBox="1"/>
          <p:nvPr/>
        </p:nvSpPr>
        <p:spPr>
          <a:xfrm>
            <a:off x="653143" y="3252529"/>
            <a:ext cx="783771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err="1">
                <a:solidFill>
                  <a:srgbClr val="0000CC"/>
                </a:solidFill>
                <a:latin typeface="Times New Roman"/>
                <a:ea typeface="Times New Roman"/>
                <a:cs typeface="Times New Roman"/>
              </a:rPr>
              <a:t>Георгий</a:t>
            </a:r>
            <a:r>
              <a:rPr lang="en-US" sz="2000" b="1" dirty="0">
                <a:solidFill>
                  <a:srgbClr val="0000CC"/>
                </a:solidFill>
                <a:latin typeface="Times New Roman"/>
                <a:ea typeface="Times New Roman"/>
                <a:cs typeface="Times New Roman"/>
              </a:rPr>
              <a:t> и </a:t>
            </a:r>
            <a:r>
              <a:rPr lang="en-US" sz="2000" b="1" dirty="0" err="1">
                <a:solidFill>
                  <a:srgbClr val="0000CC"/>
                </a:solidFill>
                <a:latin typeface="Times New Roman"/>
                <a:ea typeface="Times New Roman"/>
                <a:cs typeface="Times New Roman"/>
              </a:rPr>
              <a:t>Константин</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были</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выпущены</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из</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тюрьмы</a:t>
            </a:r>
            <a:r>
              <a:rPr lang="en-US" sz="2000" dirty="0">
                <a:solidFill>
                  <a:srgbClr val="0000CC"/>
                </a:solidFill>
                <a:latin typeface="Times New Roman"/>
                <a:ea typeface="Times New Roman"/>
                <a:cs typeface="Times New Roman"/>
              </a:rPr>
              <a:t> и </a:t>
            </a:r>
            <a:r>
              <a:rPr lang="en-US" sz="2000" dirty="0" err="1">
                <a:solidFill>
                  <a:srgbClr val="0000CC"/>
                </a:solidFill>
                <a:latin typeface="Times New Roman"/>
                <a:ea typeface="Times New Roman"/>
                <a:cs typeface="Times New Roman"/>
              </a:rPr>
              <a:t>жили</a:t>
            </a:r>
            <a:r>
              <a:rPr lang="en-US" sz="2000" dirty="0">
                <a:solidFill>
                  <a:srgbClr val="0000CC"/>
                </a:solidFill>
                <a:latin typeface="Times New Roman"/>
                <a:ea typeface="Times New Roman"/>
                <a:cs typeface="Times New Roman"/>
              </a:rPr>
              <a:t> в </a:t>
            </a:r>
            <a:r>
              <a:rPr lang="en-US" sz="2000" u="sng" dirty="0" err="1">
                <a:solidFill>
                  <a:srgbClr val="0000CC"/>
                </a:solidFill>
                <a:latin typeface="Times New Roman"/>
                <a:ea typeface="Times New Roman"/>
                <a:cs typeface="Times New Roman"/>
              </a:rPr>
              <a:t>Нафплионе</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под</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надзором</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полиции</a:t>
            </a:r>
            <a:r>
              <a:rPr lang="en-US" sz="2000" dirty="0">
                <a:solidFill>
                  <a:srgbClr val="0000CC"/>
                </a:solidFill>
                <a:latin typeface="Times New Roman"/>
                <a:ea typeface="Times New Roman"/>
                <a:cs typeface="Times New Roman"/>
              </a:rPr>
              <a:t>. </a:t>
            </a:r>
            <a:r>
              <a:rPr lang="en-US" sz="2000" b="1" dirty="0" err="1">
                <a:solidFill>
                  <a:srgbClr val="0000CC"/>
                </a:solidFill>
                <a:latin typeface="Times New Roman"/>
                <a:ea typeface="Times New Roman"/>
                <a:cs typeface="Times New Roman"/>
              </a:rPr>
              <a:t>Рано</a:t>
            </a:r>
            <a:r>
              <a:rPr lang="en-US" sz="2000" b="1" dirty="0">
                <a:solidFill>
                  <a:srgbClr val="0000CC"/>
                </a:solidFill>
                <a:latin typeface="Times New Roman"/>
                <a:ea typeface="Times New Roman"/>
                <a:cs typeface="Times New Roman"/>
              </a:rPr>
              <a:t> </a:t>
            </a:r>
            <a:r>
              <a:rPr lang="en-US" sz="2000" b="1" dirty="0" err="1">
                <a:solidFill>
                  <a:srgbClr val="0000CC"/>
                </a:solidFill>
                <a:latin typeface="Times New Roman"/>
                <a:ea typeface="Times New Roman"/>
                <a:cs typeface="Times New Roman"/>
              </a:rPr>
              <a:t>утром</a:t>
            </a:r>
            <a:r>
              <a:rPr lang="en-US" sz="2000" b="1" dirty="0">
                <a:solidFill>
                  <a:srgbClr val="0000CC"/>
                </a:solidFill>
                <a:latin typeface="Times New Roman"/>
                <a:ea typeface="Times New Roman"/>
                <a:cs typeface="Times New Roman"/>
              </a:rPr>
              <a:t> 9 </a:t>
            </a:r>
            <a:r>
              <a:rPr lang="en-US" sz="2000" b="1" dirty="0" err="1">
                <a:solidFill>
                  <a:srgbClr val="0000CC"/>
                </a:solidFill>
                <a:latin typeface="Times New Roman"/>
                <a:ea typeface="Times New Roman"/>
                <a:cs typeface="Times New Roman"/>
              </a:rPr>
              <a:t>октября</a:t>
            </a:r>
            <a:r>
              <a:rPr lang="en-US" sz="2000" b="1" dirty="0">
                <a:solidFill>
                  <a:srgbClr val="0000CC"/>
                </a:solidFill>
                <a:latin typeface="Times New Roman"/>
                <a:ea typeface="Times New Roman"/>
                <a:cs typeface="Times New Roman"/>
              </a:rPr>
              <a:t> 1831</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года</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они</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напали</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на</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Каподистрию</a:t>
            </a:r>
            <a:r>
              <a:rPr lang="en-US" sz="2000" dirty="0">
                <a:solidFill>
                  <a:srgbClr val="0000CC"/>
                </a:solidFill>
                <a:latin typeface="Times New Roman"/>
                <a:ea typeface="Times New Roman"/>
                <a:cs typeface="Times New Roman"/>
              </a:rPr>
              <a:t> и </a:t>
            </a:r>
            <a:r>
              <a:rPr lang="en-US" sz="2000" dirty="0" err="1">
                <a:solidFill>
                  <a:srgbClr val="0000CC"/>
                </a:solidFill>
                <a:latin typeface="Times New Roman"/>
                <a:ea typeface="Times New Roman"/>
                <a:cs typeface="Times New Roman"/>
              </a:rPr>
              <a:t>убили</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его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Русский</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офицер</a:t>
            </a:r>
            <a:r>
              <a:rPr lang="en-US" sz="2000" dirty="0">
                <a:solidFill>
                  <a:srgbClr val="0000CC"/>
                </a:solidFill>
                <a:latin typeface="Times New Roman"/>
                <a:ea typeface="Times New Roman"/>
                <a:cs typeface="Times New Roman"/>
              </a:rPr>
              <a:t> </a:t>
            </a:r>
            <a:r>
              <a:rPr lang="en-US" sz="2000" u="sng" dirty="0" err="1">
                <a:solidFill>
                  <a:srgbClr val="0000CC"/>
                </a:solidFill>
                <a:latin typeface="Times New Roman"/>
                <a:ea typeface="Times New Roman"/>
                <a:cs typeface="Times New Roman"/>
                <a:hlinkClick r:id="rId3">
                  <a:extLst>
                    <a:ext uri="{A12FA001-AC4F-418D-AE19-62706E023703}">
                      <ahyp:hlinkClr xmlns:ahyp="http://schemas.microsoft.com/office/drawing/2018/hyperlinkcolor" val="tx"/>
                    </a:ext>
                  </a:extLst>
                </a:hlinkClick>
              </a:rPr>
              <a:t>Николай</a:t>
            </a:r>
            <a:r>
              <a:rPr lang="en-US" sz="2000" u="sng" dirty="0">
                <a:solidFill>
                  <a:srgbClr val="0000CC"/>
                </a:solidFill>
                <a:latin typeface="Times New Roman"/>
                <a:ea typeface="Times New Roman"/>
                <a:cs typeface="Times New Roman"/>
                <a:hlinkClick r:id="rId3">
                  <a:extLst>
                    <a:ext uri="{A12FA001-AC4F-418D-AE19-62706E023703}">
                      <ahyp:hlinkClr xmlns:ahyp="http://schemas.microsoft.com/office/drawing/2018/hyperlinkcolor" val="tx"/>
                    </a:ext>
                  </a:extLst>
                </a:hlinkClick>
              </a:rPr>
              <a:t> </a:t>
            </a:r>
            <a:r>
              <a:rPr lang="en-US" sz="2000" u="sng" dirty="0" err="1">
                <a:solidFill>
                  <a:srgbClr val="0000CC"/>
                </a:solidFill>
                <a:latin typeface="Times New Roman"/>
                <a:ea typeface="Times New Roman"/>
                <a:cs typeface="Times New Roman"/>
                <a:hlinkClick r:id="rId3">
                  <a:extLst>
                    <a:ext uri="{A12FA001-AC4F-418D-AE19-62706E023703}">
                      <ahyp:hlinkClr xmlns:ahyp="http://schemas.microsoft.com/office/drawing/2018/hyperlinkcolor" val="tx"/>
                    </a:ext>
                  </a:extLst>
                </a:hlinkClick>
              </a:rPr>
              <a:t>Райко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служивший</a:t>
            </a:r>
            <a:r>
              <a:rPr lang="en-US" sz="2000" dirty="0">
                <a:solidFill>
                  <a:srgbClr val="0000CC"/>
                </a:solidFill>
                <a:latin typeface="Times New Roman"/>
                <a:ea typeface="Times New Roman"/>
                <a:cs typeface="Times New Roman"/>
              </a:rPr>
              <a:t> в </a:t>
            </a:r>
            <a:r>
              <a:rPr lang="en-US" sz="2000" dirty="0" err="1">
                <a:solidFill>
                  <a:srgbClr val="0000CC"/>
                </a:solidFill>
                <a:latin typeface="Times New Roman"/>
                <a:ea typeface="Times New Roman"/>
                <a:cs typeface="Times New Roman"/>
              </a:rPr>
              <a:t>то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время</a:t>
            </a:r>
            <a:r>
              <a:rPr lang="en-US" sz="2000" dirty="0">
                <a:solidFill>
                  <a:srgbClr val="0000CC"/>
                </a:solidFill>
                <a:latin typeface="Times New Roman"/>
                <a:ea typeface="Times New Roman"/>
                <a:cs typeface="Times New Roman"/>
              </a:rPr>
              <a:t> в </a:t>
            </a:r>
            <a:r>
              <a:rPr lang="en-US" sz="2000" dirty="0" err="1">
                <a:solidFill>
                  <a:srgbClr val="0000CC"/>
                </a:solidFill>
                <a:latin typeface="Times New Roman"/>
                <a:ea typeface="Times New Roman"/>
                <a:cs typeface="Times New Roman"/>
              </a:rPr>
              <a:t>греческой</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армии</a:t>
            </a:r>
            <a:r>
              <a:rPr lang="en-US" sz="2000" dirty="0">
                <a:solidFill>
                  <a:srgbClr val="0000CC"/>
                </a:solidFill>
                <a:latin typeface="Times New Roman"/>
                <a:ea typeface="Times New Roman"/>
                <a:cs typeface="Times New Roman"/>
              </a:rPr>
              <a:t> и </a:t>
            </a:r>
            <a:r>
              <a:rPr lang="en-US" sz="2000" dirty="0" err="1">
                <a:solidFill>
                  <a:srgbClr val="0000CC"/>
                </a:solidFill>
                <a:latin typeface="Times New Roman"/>
                <a:ea typeface="Times New Roman"/>
                <a:cs typeface="Times New Roman"/>
              </a:rPr>
              <a:t>бывший</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очевидцем</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событий</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вспоминал</a:t>
            </a:r>
            <a:r>
              <a:rPr lang="en-US" sz="2000" dirty="0">
                <a:solidFill>
                  <a:srgbClr val="0000CC"/>
                </a:solidFill>
                <a:latin typeface="Times New Roman"/>
                <a:ea typeface="Times New Roman"/>
                <a:cs typeface="Times New Roman"/>
              </a:rPr>
              <a:t>:</a:t>
            </a:r>
          </a:p>
          <a:p>
            <a:pPr algn="just"/>
            <a:r>
              <a:rPr lang="en-US" sz="2000" dirty="0" err="1">
                <a:solidFill>
                  <a:srgbClr val="0000CC"/>
                </a:solidFill>
                <a:latin typeface="Times New Roman"/>
                <a:ea typeface="Times New Roman"/>
                <a:cs typeface="Times New Roman"/>
              </a:rPr>
              <a:t>Только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что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президент</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подошел</a:t>
            </a:r>
            <a:r>
              <a:rPr lang="en-US" sz="2000" dirty="0">
                <a:solidFill>
                  <a:srgbClr val="0000CC"/>
                </a:solidFill>
                <a:latin typeface="Times New Roman"/>
                <a:ea typeface="Times New Roman"/>
                <a:cs typeface="Times New Roman"/>
              </a:rPr>
              <a:t> к </a:t>
            </a:r>
            <a:r>
              <a:rPr lang="en-US" sz="2000" dirty="0" err="1">
                <a:solidFill>
                  <a:srgbClr val="0000CC"/>
                </a:solidFill>
                <a:latin typeface="Times New Roman"/>
                <a:ea typeface="Times New Roman"/>
                <a:cs typeface="Times New Roman"/>
              </a:rPr>
              <a:t>церкви</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как</a:t>
            </a:r>
            <a:r>
              <a:rPr lang="en-US" sz="2000" dirty="0">
                <a:solidFill>
                  <a:srgbClr val="0000CC"/>
                </a:solidFill>
                <a:latin typeface="Times New Roman"/>
                <a:ea typeface="Times New Roman"/>
                <a:cs typeface="Times New Roman"/>
              </a:rPr>
              <a:t> с </a:t>
            </a:r>
            <a:r>
              <a:rPr lang="en-US" sz="2000" dirty="0" err="1">
                <a:solidFill>
                  <a:srgbClr val="0000CC"/>
                </a:solidFill>
                <a:latin typeface="Times New Roman"/>
                <a:ea typeface="Times New Roman"/>
                <a:cs typeface="Times New Roman"/>
              </a:rPr>
              <a:t>изумлением</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увидел</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там</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Константина</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Мавромихали</a:t>
            </a:r>
            <a:r>
              <a:rPr lang="en-US" sz="2000" dirty="0">
                <a:solidFill>
                  <a:srgbClr val="0000CC"/>
                </a:solidFill>
                <a:latin typeface="Times New Roman"/>
                <a:ea typeface="Times New Roman"/>
                <a:cs typeface="Times New Roman"/>
              </a:rPr>
              <a:t> и </a:t>
            </a:r>
            <a:r>
              <a:rPr lang="en-US" sz="2000" dirty="0" err="1">
                <a:solidFill>
                  <a:srgbClr val="0000CC"/>
                </a:solidFill>
                <a:latin typeface="Times New Roman"/>
                <a:ea typeface="Times New Roman"/>
                <a:cs typeface="Times New Roman"/>
              </a:rPr>
              <a:t>Георгия</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Последний</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стоял</a:t>
            </a:r>
            <a:r>
              <a:rPr lang="en-US" sz="2000" dirty="0">
                <a:solidFill>
                  <a:srgbClr val="0000CC"/>
                </a:solidFill>
                <a:latin typeface="Times New Roman"/>
                <a:ea typeface="Times New Roman"/>
                <a:cs typeface="Times New Roman"/>
              </a:rPr>
              <a:t> у </a:t>
            </a:r>
            <a:r>
              <a:rPr lang="en-US" sz="2000" dirty="0" err="1">
                <a:solidFill>
                  <a:srgbClr val="0000CC"/>
                </a:solidFill>
                <a:latin typeface="Times New Roman"/>
                <a:ea typeface="Times New Roman"/>
                <a:cs typeface="Times New Roman"/>
              </a:rPr>
              <a:t>входа</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левую</a:t>
            </a:r>
            <a:r>
              <a:rPr lang="en-US" sz="2000" dirty="0">
                <a:solidFill>
                  <a:srgbClr val="0000CC"/>
                </a:solidFill>
                <a:latin typeface="Times New Roman"/>
                <a:ea typeface="Times New Roman"/>
                <a:cs typeface="Times New Roman"/>
              </a:rPr>
              <a:t>, а </a:t>
            </a:r>
            <a:r>
              <a:rPr lang="en-US" sz="2000" dirty="0" err="1">
                <a:solidFill>
                  <a:srgbClr val="0000CC"/>
                </a:solidFill>
                <a:latin typeface="Times New Roman"/>
                <a:ea typeface="Times New Roman"/>
                <a:cs typeface="Times New Roman"/>
              </a:rPr>
              <a:t>первый</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правую</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сторону</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Граф</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зная</a:t>
            </a:r>
            <a:r>
              <a:rPr lang="en-US" sz="2000" dirty="0">
                <a:solidFill>
                  <a:srgbClr val="0000CC"/>
                </a:solidFill>
                <a:latin typeface="Times New Roman"/>
                <a:ea typeface="Times New Roman"/>
                <a:cs typeface="Times New Roman"/>
              </a:rPr>
              <a:t> с </a:t>
            </a:r>
            <a:r>
              <a:rPr lang="en-US" sz="2000" dirty="0" err="1">
                <a:solidFill>
                  <a:srgbClr val="0000CC"/>
                </a:solidFill>
                <a:latin typeface="Times New Roman"/>
                <a:ea typeface="Times New Roman"/>
                <a:cs typeface="Times New Roman"/>
              </a:rPr>
              <a:t>давнего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времени</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свойства</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этих</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людей</a:t>
            </a:r>
            <a:r>
              <a:rPr lang="en-US" sz="2000" dirty="0">
                <a:solidFill>
                  <a:srgbClr val="0000CC"/>
                </a:solidFill>
                <a:latin typeface="Times New Roman"/>
                <a:ea typeface="Times New Roman"/>
                <a:cs typeface="Times New Roman"/>
              </a:rPr>
              <a:t>, а </a:t>
            </a:r>
            <a:r>
              <a:rPr lang="en-US" sz="2000" dirty="0" err="1">
                <a:solidFill>
                  <a:srgbClr val="0000CC"/>
                </a:solidFill>
                <a:latin typeface="Times New Roman"/>
                <a:ea typeface="Times New Roman"/>
                <a:cs typeface="Times New Roman"/>
              </a:rPr>
              <a:t>также</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их</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враждебные</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замыслы</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не</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мог</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воздержаться</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чтобы</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при</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виде</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их</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не</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выразить</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телодвижением</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своего</a:t>
            </a:r>
            <a:r>
              <a:rPr lang="en-US" sz="2000" dirty="0">
                <a:solidFill>
                  <a:srgbClr val="0000CC"/>
                </a:solidFill>
                <a:latin typeface="Times New Roman"/>
                <a:ea typeface="Times New Roman"/>
                <a:cs typeface="Times New Roman"/>
              </a:rPr>
              <a:t> </a:t>
            </a:r>
            <a:r>
              <a:rPr lang="en-US" sz="2000" dirty="0" err="1">
                <a:solidFill>
                  <a:srgbClr val="0000CC"/>
                </a:solidFill>
                <a:latin typeface="Times New Roman"/>
                <a:ea typeface="Times New Roman"/>
                <a:cs typeface="Times New Roman"/>
              </a:rPr>
              <a:t>отвращения</a:t>
            </a:r>
            <a:endParaRPr lang="en-US" sz="2000" dirty="0">
              <a:solidFill>
                <a:srgbClr val="0000CC"/>
              </a:solidFill>
              <a:latin typeface="Times New Roman"/>
              <a:cs typeface="Times New Roman"/>
            </a:endParaRPr>
          </a:p>
          <a:p>
            <a:pPr algn="just"/>
            <a:endParaRPr lang="ru-RU" sz="2000" dirty="0">
              <a:solidFill>
                <a:srgbClr val="0000CC"/>
              </a:solidFill>
              <a:latin typeface="Times New Roman"/>
              <a:cs typeface="Times New Roman"/>
            </a:endParaRPr>
          </a:p>
        </p:txBody>
      </p:sp>
      <p:pic>
        <p:nvPicPr>
          <p:cNvPr id="6" name="Рисунок 5" descr="Изображение выглядит как лестница, на открытом воздухе, цветок, дом&#10;&#10;Содержимое, созданное искусственным интеллектом, может быть неверным.">
            <a:extLst>
              <a:ext uri="{FF2B5EF4-FFF2-40B4-BE49-F238E27FC236}">
                <a16:creationId xmlns:a16="http://schemas.microsoft.com/office/drawing/2014/main" id="{F1DD0DB8-02A8-B8D8-B7AD-6395E1860867}"/>
              </a:ext>
            </a:extLst>
          </p:cNvPr>
          <p:cNvPicPr>
            <a:picLocks noChangeAspect="1"/>
          </p:cNvPicPr>
          <p:nvPr/>
        </p:nvPicPr>
        <p:blipFill>
          <a:blip r:embed="rId4"/>
          <a:stretch>
            <a:fillRect/>
          </a:stretch>
        </p:blipFill>
        <p:spPr>
          <a:xfrm>
            <a:off x="5262426" y="33882"/>
            <a:ext cx="2381250" cy="3171825"/>
          </a:xfrm>
          <a:prstGeom prst="rect">
            <a:avLst/>
          </a:prstGeom>
        </p:spPr>
      </p:pic>
    </p:spTree>
    <p:extLst>
      <p:ext uri="{BB962C8B-B14F-4D97-AF65-F5344CB8AC3E}">
        <p14:creationId xmlns:p14="http://schemas.microsoft.com/office/powerpoint/2010/main" val="2989363018"/>
      </p:ext>
    </p:extLst>
  </p:cSld>
  <p:clrMapOvr>
    <a:masterClrMapping/>
  </p:clrMapOvr>
  <p:transition spd="med" advClick="0" advTm="500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94CF7-15E1-A5F7-90C3-53C882228F9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089498-82BF-66FB-2D2B-FCE474AA53F3}"/>
              </a:ext>
            </a:extLst>
          </p:cNvPr>
          <p:cNvSpPr>
            <a:spLocks noGrp="1"/>
          </p:cNvSpPr>
          <p:nvPr>
            <p:ph type="title"/>
          </p:nvPr>
        </p:nvSpPr>
        <p:spPr/>
        <p:txBody>
          <a:bodyPr/>
          <a:lstStyle/>
          <a:p>
            <a:endParaRPr lang="ru-RU"/>
          </a:p>
        </p:txBody>
      </p:sp>
      <p:pic>
        <p:nvPicPr>
          <p:cNvPr id="4" name="Объект 3" descr="Изображение выглядит как картина, одежда, искусство, мифология&#10;&#10;Содержимое, созданное искусственным интеллектом, может быть неверным.">
            <a:extLst>
              <a:ext uri="{FF2B5EF4-FFF2-40B4-BE49-F238E27FC236}">
                <a16:creationId xmlns:a16="http://schemas.microsoft.com/office/drawing/2014/main" id="{C0D2A458-4BD1-BB34-AF92-041B6F8E5EDC}"/>
              </a:ext>
            </a:extLst>
          </p:cNvPr>
          <p:cNvPicPr>
            <a:picLocks noGrp="1" noChangeAspect="1"/>
          </p:cNvPicPr>
          <p:nvPr>
            <p:ph idx="1"/>
          </p:nvPr>
        </p:nvPicPr>
        <p:blipFill>
          <a:blip r:embed="rId2"/>
          <a:stretch>
            <a:fillRect/>
          </a:stretch>
        </p:blipFill>
        <p:spPr bwMode="auto">
          <a:xfrm>
            <a:off x="459650" y="62163"/>
            <a:ext cx="4684667" cy="312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DC08BB2-A19B-F19C-CD59-2C9DDDFB417B}"/>
              </a:ext>
            </a:extLst>
          </p:cNvPr>
          <p:cNvSpPr txBox="1"/>
          <p:nvPr/>
        </p:nvSpPr>
        <p:spPr>
          <a:xfrm>
            <a:off x="653143" y="3252529"/>
            <a:ext cx="783771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l-GR" sz="2000" dirty="0">
                <a:solidFill>
                  <a:srgbClr val="0000CC"/>
                </a:solidFill>
                <a:latin typeface="Times New Roman"/>
                <a:ea typeface="Times New Roman"/>
                <a:cs typeface="Times New Roman"/>
              </a:rPr>
              <a:t>Ο Γεώργιος και ο Κωνσταντίνος αφέθηκαν ελεύθεροι από τη φυλακή και έζησαν στο Ναύπλιο υπό αστυνομική επιτήρηση. Νωρίς το πρωί της 9ης Οκτωβρίου 1831, επιτέθηκαν και σκότωσαν τον Καποδίστρια. Ο Ρώσος αξιωματικός Νικολάι </a:t>
            </a:r>
            <a:r>
              <a:rPr lang="el-GR" sz="2000" dirty="0" err="1">
                <a:solidFill>
                  <a:srgbClr val="0000CC"/>
                </a:solidFill>
                <a:latin typeface="Times New Roman"/>
                <a:ea typeface="Times New Roman"/>
                <a:cs typeface="Times New Roman"/>
              </a:rPr>
              <a:t>Ράικο</a:t>
            </a:r>
            <a:r>
              <a:rPr lang="el-GR" sz="2000" dirty="0">
                <a:solidFill>
                  <a:srgbClr val="0000CC"/>
                </a:solidFill>
                <a:latin typeface="Times New Roman"/>
                <a:ea typeface="Times New Roman"/>
                <a:cs typeface="Times New Roman"/>
              </a:rPr>
              <a:t>, ο οποίος υπηρετούσε στον ελληνικό στρατό εκείνη την εποχή και ήταν αυτόπτης μάρτυρας των γεγονότων, θυμήθηκε: Μόλις ο πρόεδρος πλησίασε την εκκλησία, έμεινε έκπληκτος βλέποντας εκεί τον Κωνσταντίνο Μαυρομιχάλη και τον Γεώργιο. Ο δεύτερος στεκόταν στην είσοδο στα αριστερά και ο πρώτος στα δεξιά. Ο Κόμης, γνώριμος από καιρό με τα χαρακτηριστικά αυτών των ανδρών, καθώς και με τις εχθρικές τους προθέσεις, δεν μπορούσε να συγκρατηθεί από το να εκφράσει την αποστροφή του με μια χειρονομία στη θέα τους.</a:t>
            </a:r>
            <a:endParaRPr lang="ru-RU" sz="2000" dirty="0">
              <a:solidFill>
                <a:srgbClr val="0000CC"/>
              </a:solidFill>
              <a:latin typeface="Times New Roman"/>
              <a:cs typeface="Times New Roman"/>
            </a:endParaRPr>
          </a:p>
        </p:txBody>
      </p:sp>
      <p:pic>
        <p:nvPicPr>
          <p:cNvPr id="6" name="Рисунок 5" descr="Изображение выглядит как лестница, на открытом воздухе, цветок, дом&#10;&#10;Содержимое, созданное искусственным интеллектом, может быть неверным.">
            <a:extLst>
              <a:ext uri="{FF2B5EF4-FFF2-40B4-BE49-F238E27FC236}">
                <a16:creationId xmlns:a16="http://schemas.microsoft.com/office/drawing/2014/main" id="{DAF65580-4E3B-159F-95A7-F7A211EF3F86}"/>
              </a:ext>
            </a:extLst>
          </p:cNvPr>
          <p:cNvPicPr>
            <a:picLocks noChangeAspect="1"/>
          </p:cNvPicPr>
          <p:nvPr/>
        </p:nvPicPr>
        <p:blipFill>
          <a:blip r:embed="rId3"/>
          <a:stretch>
            <a:fillRect/>
          </a:stretch>
        </p:blipFill>
        <p:spPr>
          <a:xfrm>
            <a:off x="5262426" y="33882"/>
            <a:ext cx="2381250" cy="3171825"/>
          </a:xfrm>
          <a:prstGeom prst="rect">
            <a:avLst/>
          </a:prstGeom>
        </p:spPr>
      </p:pic>
    </p:spTree>
    <p:extLst>
      <p:ext uri="{BB962C8B-B14F-4D97-AF65-F5344CB8AC3E}">
        <p14:creationId xmlns:p14="http://schemas.microsoft.com/office/powerpoint/2010/main" val="1616334016"/>
      </p:ext>
    </p:extLst>
  </p:cSld>
  <p:clrMapOvr>
    <a:masterClrMapping/>
  </p:clrMapOvr>
  <p:transition spd="med" advClick="0" advTm="500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Изображение выглядит как зарисовка, Человеческое лицо, портрет, женщина&#10;&#10;Содержимое, созданное искусственным интеллектом, может быть неверным.">
            <a:extLst>
              <a:ext uri="{FF2B5EF4-FFF2-40B4-BE49-F238E27FC236}">
                <a16:creationId xmlns:a16="http://schemas.microsoft.com/office/drawing/2014/main" id="{6280A603-8BC4-551C-5946-E5329C6227C6}"/>
              </a:ext>
            </a:extLst>
          </p:cNvPr>
          <p:cNvPicPr>
            <a:picLocks noGrp="1" noChangeAspect="1"/>
          </p:cNvPicPr>
          <p:nvPr>
            <p:ph idx="1"/>
          </p:nvPr>
        </p:nvPicPr>
        <p:blipFill>
          <a:blip r:embed="rId2"/>
          <a:stretch>
            <a:fillRect/>
          </a:stretch>
        </p:blipFill>
        <p:spPr bwMode="auto">
          <a:xfrm>
            <a:off x="533672" y="1183390"/>
            <a:ext cx="3511187" cy="490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F9ED62F-D1DF-B2D4-2B02-B7527FC0625D}"/>
              </a:ext>
            </a:extLst>
          </p:cNvPr>
          <p:cNvSpPr txBox="1"/>
          <p:nvPr/>
        </p:nvSpPr>
        <p:spPr>
          <a:xfrm>
            <a:off x="4565468" y="1534887"/>
            <a:ext cx="354656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err="1">
                <a:solidFill>
                  <a:srgbClr val="0000CC"/>
                </a:solidFill>
                <a:latin typeface="Times New Roman"/>
                <a:ea typeface="YS Text"/>
                <a:cs typeface="Times New Roman"/>
              </a:rPr>
              <a:t>Роксандра</a:t>
            </a:r>
            <a:r>
              <a:rPr lang="en-US" sz="2400" b="1" dirty="0">
                <a:solidFill>
                  <a:srgbClr val="0000CC"/>
                </a:solidFill>
                <a:latin typeface="Times New Roman"/>
                <a:ea typeface="YS Text"/>
                <a:cs typeface="Times New Roman"/>
              </a:rPr>
              <a:t> </a:t>
            </a:r>
            <a:r>
              <a:rPr lang="en-US" sz="2400" b="1" dirty="0" err="1">
                <a:solidFill>
                  <a:srgbClr val="0000CC"/>
                </a:solidFill>
                <a:latin typeface="Times New Roman"/>
                <a:ea typeface="YS Text"/>
                <a:cs typeface="Times New Roman"/>
              </a:rPr>
              <a:t>Скарлатовна</a:t>
            </a:r>
            <a:r>
              <a:rPr lang="en-US" sz="2400" b="1" dirty="0">
                <a:solidFill>
                  <a:srgbClr val="0000CC"/>
                </a:solidFill>
                <a:latin typeface="Times New Roman"/>
                <a:ea typeface="YS Text"/>
                <a:cs typeface="Times New Roman"/>
              </a:rPr>
              <a:t> </a:t>
            </a:r>
            <a:r>
              <a:rPr lang="ru-RU" sz="2400" b="1" dirty="0" err="1">
                <a:solidFill>
                  <a:srgbClr val="0000CC"/>
                </a:solidFill>
                <a:latin typeface="Times New Roman"/>
                <a:ea typeface="YS Text"/>
                <a:cs typeface="Times New Roman"/>
              </a:rPr>
              <a:t>Стурдза</a:t>
            </a:r>
            <a:endParaRPr lang="en-US" sz="2400" b="1" dirty="0">
              <a:solidFill>
                <a:srgbClr val="0000CC"/>
              </a:solidFill>
              <a:latin typeface="Times New Roman"/>
              <a:ea typeface="YS Text"/>
              <a:cs typeface="Times New Roman"/>
            </a:endParaRPr>
          </a:p>
          <a:p>
            <a:pPr algn="ctr"/>
            <a:r>
              <a:rPr lang="en-US" sz="2400" dirty="0" err="1">
                <a:solidFill>
                  <a:srgbClr val="0000CC"/>
                </a:solidFill>
                <a:latin typeface="Times New Roman"/>
                <a:ea typeface="YS Text"/>
                <a:cs typeface="Times New Roman"/>
              </a:rPr>
              <a:t>Любимая</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фрейлина</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российской</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императрицы</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Елизаветы</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Алексеевны</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близкая</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подруга</a:t>
            </a:r>
            <a:r>
              <a:rPr lang="en-US" sz="2400" dirty="0">
                <a:solidFill>
                  <a:srgbClr val="0000CC"/>
                </a:solidFill>
                <a:latin typeface="Times New Roman"/>
                <a:ea typeface="YS Text"/>
                <a:cs typeface="Times New Roman"/>
              </a:rPr>
              <a:t> и </a:t>
            </a:r>
            <a:r>
              <a:rPr lang="en-US" sz="2400" dirty="0" err="1">
                <a:solidFill>
                  <a:srgbClr val="0000CC"/>
                </a:solidFill>
                <a:latin typeface="Times New Roman"/>
                <a:ea typeface="YS Text"/>
                <a:cs typeface="Times New Roman"/>
              </a:rPr>
              <a:t>возлюбленная</a:t>
            </a:r>
            <a:r>
              <a:rPr lang="en-US" sz="2400" dirty="0">
                <a:solidFill>
                  <a:srgbClr val="0000CC"/>
                </a:solidFill>
                <a:latin typeface="Times New Roman"/>
                <a:ea typeface="YS Text"/>
                <a:cs typeface="Times New Roman"/>
              </a:rPr>
              <a:t> </a:t>
            </a:r>
            <a:r>
              <a:rPr lang="en-US" sz="2400" dirty="0" err="1">
                <a:solidFill>
                  <a:srgbClr val="0000CC"/>
                </a:solidFill>
                <a:latin typeface="Times New Roman"/>
                <a:ea typeface="YS Text"/>
                <a:cs typeface="Times New Roman"/>
              </a:rPr>
              <a:t>графа</a:t>
            </a:r>
            <a:r>
              <a:rPr lang="en-US" sz="2400" dirty="0">
                <a:solidFill>
                  <a:srgbClr val="0000CC"/>
                </a:solidFill>
                <a:latin typeface="Times New Roman"/>
                <a:ea typeface="YS Text"/>
                <a:cs typeface="Times New Roman"/>
              </a:rPr>
              <a:t> Каподистрии,</a:t>
            </a:r>
          </a:p>
          <a:p>
            <a:pPr algn="ctr"/>
            <a:endParaRPr lang="ru-RU" sz="2400" dirty="0">
              <a:solidFill>
                <a:srgbClr val="0000CC"/>
              </a:solidFill>
              <a:latin typeface="Times New Roman"/>
              <a:cs typeface="Times New Roman"/>
            </a:endParaRPr>
          </a:p>
        </p:txBody>
      </p:sp>
    </p:spTree>
    <p:extLst>
      <p:ext uri="{BB962C8B-B14F-4D97-AF65-F5344CB8AC3E}">
        <p14:creationId xmlns:p14="http://schemas.microsoft.com/office/powerpoint/2010/main" val="2672535436"/>
      </p:ext>
    </p:extLst>
  </p:cSld>
  <p:clrMapOvr>
    <a:masterClrMapping/>
  </p:clrMapOvr>
  <p:transition spd="med" advClick="0" advTm="5000">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D1BA7-D478-9C3B-D3F9-A8717E9578B3}"/>
            </a:ext>
          </a:extLst>
        </p:cNvPr>
        <p:cNvGrpSpPr/>
        <p:nvPr/>
      </p:nvGrpSpPr>
      <p:grpSpPr>
        <a:xfrm>
          <a:off x="0" y="0"/>
          <a:ext cx="0" cy="0"/>
          <a:chOff x="0" y="0"/>
          <a:chExt cx="0" cy="0"/>
        </a:xfrm>
      </p:grpSpPr>
      <p:pic>
        <p:nvPicPr>
          <p:cNvPr id="4" name="Объект 3" descr="Изображение выглядит как зарисовка, Человеческое лицо, портрет, женщина&#10;&#10;Содержимое, созданное искусственным интеллектом, может быть неверным.">
            <a:extLst>
              <a:ext uri="{FF2B5EF4-FFF2-40B4-BE49-F238E27FC236}">
                <a16:creationId xmlns:a16="http://schemas.microsoft.com/office/drawing/2014/main" id="{3E5AE14F-AB52-442C-BEA2-41065609AA8F}"/>
              </a:ext>
            </a:extLst>
          </p:cNvPr>
          <p:cNvPicPr>
            <a:picLocks noGrp="1" noChangeAspect="1"/>
          </p:cNvPicPr>
          <p:nvPr>
            <p:ph idx="1"/>
          </p:nvPr>
        </p:nvPicPr>
        <p:blipFill>
          <a:blip r:embed="rId2"/>
          <a:stretch>
            <a:fillRect/>
          </a:stretch>
        </p:blipFill>
        <p:spPr bwMode="auto">
          <a:xfrm>
            <a:off x="533672" y="1183390"/>
            <a:ext cx="3511187" cy="490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6F16F5E-4872-73C7-DBD1-4029B79F4230}"/>
              </a:ext>
            </a:extLst>
          </p:cNvPr>
          <p:cNvSpPr txBox="1"/>
          <p:nvPr/>
        </p:nvSpPr>
        <p:spPr>
          <a:xfrm>
            <a:off x="4565468" y="1534887"/>
            <a:ext cx="354656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00CC"/>
                </a:solidFill>
                <a:latin typeface="Times New Roman"/>
                <a:ea typeface="YS Text"/>
                <a:cs typeface="Times New Roman"/>
              </a:rPr>
              <a:t>Р</a:t>
            </a:r>
            <a:r>
              <a:rPr lang="el-GR" sz="2400" b="1" dirty="0" err="1">
                <a:solidFill>
                  <a:srgbClr val="0000CC"/>
                </a:solidFill>
                <a:latin typeface="Times New Roman"/>
                <a:ea typeface="YS Text"/>
                <a:cs typeface="Times New Roman"/>
              </a:rPr>
              <a:t>ωξάνδρα</a:t>
            </a:r>
            <a:r>
              <a:rPr lang="el-GR" sz="2400" b="1" dirty="0">
                <a:solidFill>
                  <a:srgbClr val="0000CC"/>
                </a:solidFill>
                <a:latin typeface="Times New Roman"/>
                <a:ea typeface="YS Text"/>
                <a:cs typeface="Times New Roman"/>
              </a:rPr>
              <a:t> </a:t>
            </a:r>
            <a:r>
              <a:rPr lang="el-GR" sz="2400" b="1" dirty="0" err="1">
                <a:solidFill>
                  <a:srgbClr val="0000CC"/>
                </a:solidFill>
                <a:latin typeface="Times New Roman"/>
                <a:ea typeface="YS Text"/>
                <a:cs typeface="Times New Roman"/>
              </a:rPr>
              <a:t>Στούρντζα</a:t>
            </a:r>
            <a:r>
              <a:rPr lang="el-GR" sz="2400" b="1" dirty="0">
                <a:solidFill>
                  <a:srgbClr val="0000CC"/>
                </a:solidFill>
                <a:latin typeface="Times New Roman"/>
                <a:ea typeface="YS Text"/>
                <a:cs typeface="Times New Roman"/>
              </a:rPr>
              <a:t>, </a:t>
            </a:r>
            <a:r>
              <a:rPr lang="el-GR" sz="2400" dirty="0">
                <a:solidFill>
                  <a:srgbClr val="0000CC"/>
                </a:solidFill>
                <a:latin typeface="Times New Roman"/>
                <a:cs typeface="Times New Roman"/>
              </a:rPr>
              <a:t>(</a:t>
            </a:r>
            <a:r>
              <a:rPr lang="el-GR" sz="2400" dirty="0">
                <a:solidFill>
                  <a:srgbClr val="0000CC"/>
                </a:solidFill>
                <a:latin typeface="Times New Roman"/>
                <a:cs typeface="Times New Roman"/>
                <a:hlinkClick r:id="rId3">
                  <a:extLst>
                    <a:ext uri="{A12FA001-AC4F-418D-AE19-62706E023703}">
                      <ahyp:hlinkClr xmlns:ahyp="http://schemas.microsoft.com/office/drawing/2018/hyperlinkcolor" val="tx"/>
                    </a:ext>
                  </a:extLst>
                </a:hlinkClick>
              </a:rPr>
              <a:t>12 Οκτωβρίου</a:t>
            </a:r>
            <a:r>
              <a:rPr lang="el-GR" sz="2400" dirty="0">
                <a:solidFill>
                  <a:srgbClr val="0000CC"/>
                </a:solidFill>
                <a:latin typeface="Times New Roman"/>
                <a:cs typeface="Times New Roman"/>
              </a:rPr>
              <a:t> </a:t>
            </a:r>
            <a:r>
              <a:rPr lang="el-GR" sz="2400" dirty="0">
                <a:solidFill>
                  <a:srgbClr val="0000CC"/>
                </a:solidFill>
                <a:latin typeface="Times New Roman"/>
                <a:cs typeface="Times New Roman"/>
                <a:hlinkClick r:id="rId4" tooltip="1786">
                  <a:extLst>
                    <a:ext uri="{A12FA001-AC4F-418D-AE19-62706E023703}">
                      <ahyp:hlinkClr xmlns:ahyp="http://schemas.microsoft.com/office/drawing/2018/hyperlinkcolor" val="tx"/>
                    </a:ext>
                  </a:extLst>
                </a:hlinkClick>
              </a:rPr>
              <a:t>1786</a:t>
            </a:r>
            <a:r>
              <a:rPr lang="el-GR" sz="2400" dirty="0">
                <a:solidFill>
                  <a:srgbClr val="0000CC"/>
                </a:solidFill>
                <a:latin typeface="Times New Roman"/>
                <a:cs typeface="Times New Roman"/>
              </a:rPr>
              <a:t> - </a:t>
            </a:r>
            <a:r>
              <a:rPr lang="el-GR" sz="2400" dirty="0">
                <a:solidFill>
                  <a:srgbClr val="0000CC"/>
                </a:solidFill>
                <a:latin typeface="Times New Roman"/>
                <a:cs typeface="Times New Roman"/>
                <a:hlinkClick r:id="rId5" tooltip="16 Ιανουαρίου">
                  <a:extLst>
                    <a:ext uri="{A12FA001-AC4F-418D-AE19-62706E023703}">
                      <ahyp:hlinkClr xmlns:ahyp="http://schemas.microsoft.com/office/drawing/2018/hyperlinkcolor" val="tx"/>
                    </a:ext>
                  </a:extLst>
                </a:hlinkClick>
              </a:rPr>
              <a:t>16 Ιανουαρίου</a:t>
            </a:r>
            <a:r>
              <a:rPr lang="el-GR" sz="2400" dirty="0">
                <a:solidFill>
                  <a:srgbClr val="0000CC"/>
                </a:solidFill>
                <a:latin typeface="Times New Roman"/>
                <a:cs typeface="Times New Roman"/>
              </a:rPr>
              <a:t> </a:t>
            </a:r>
            <a:r>
              <a:rPr lang="el-GR" sz="2400" dirty="0">
                <a:solidFill>
                  <a:srgbClr val="0000CC"/>
                </a:solidFill>
                <a:latin typeface="Times New Roman"/>
                <a:cs typeface="Times New Roman"/>
                <a:hlinkClick r:id="rId6" tooltip="1844">
                  <a:extLst>
                    <a:ext uri="{A12FA001-AC4F-418D-AE19-62706E023703}">
                      <ahyp:hlinkClr xmlns:ahyp="http://schemas.microsoft.com/office/drawing/2018/hyperlinkcolor" val="tx"/>
                    </a:ext>
                  </a:extLst>
                </a:hlinkClick>
              </a:rPr>
              <a:t>1844</a:t>
            </a:r>
            <a:r>
              <a:rPr lang="el-GR" sz="2400" dirty="0">
                <a:solidFill>
                  <a:srgbClr val="0000CC"/>
                </a:solidFill>
                <a:latin typeface="Times New Roman"/>
                <a:cs typeface="Times New Roman"/>
              </a:rPr>
              <a:t>) </a:t>
            </a:r>
            <a:endParaRPr lang="en-US" sz="2400" dirty="0">
              <a:solidFill>
                <a:srgbClr val="0000CC"/>
              </a:solidFill>
              <a:latin typeface="Times New Roman"/>
              <a:cs typeface="Times New Roman"/>
            </a:endParaRPr>
          </a:p>
          <a:p>
            <a:pPr algn="ctr"/>
            <a:r>
              <a:rPr lang="el-GR" sz="2400" dirty="0">
                <a:solidFill>
                  <a:srgbClr val="0000CC"/>
                </a:solidFill>
                <a:latin typeface="Times New Roman"/>
                <a:ea typeface="YS Text"/>
                <a:cs typeface="Times New Roman"/>
              </a:rPr>
              <a:t>κυρία των τιμών της </a:t>
            </a:r>
            <a:r>
              <a:rPr lang="el-GR" sz="2400" dirty="0" err="1">
                <a:solidFill>
                  <a:srgbClr val="0000CC"/>
                </a:solidFill>
                <a:latin typeface="Times New Roman"/>
                <a:ea typeface="YS Text"/>
                <a:cs typeface="Times New Roman"/>
              </a:rPr>
              <a:t>ρωσίδας</a:t>
            </a:r>
            <a:r>
              <a:rPr lang="el-GR" sz="2400" dirty="0">
                <a:solidFill>
                  <a:srgbClr val="0000CC"/>
                </a:solidFill>
                <a:latin typeface="Times New Roman"/>
                <a:ea typeface="YS Text"/>
                <a:cs typeface="Times New Roman"/>
              </a:rPr>
              <a:t> αυτοκράτειρας Ελισάβετ, η μοναδική γυναίκα που συγκίνησε τον Καποδίστρια </a:t>
            </a:r>
            <a:endParaRPr lang="ru-RU" sz="2400" dirty="0">
              <a:solidFill>
                <a:srgbClr val="0000CC"/>
              </a:solidFill>
              <a:latin typeface="Times New Roman"/>
              <a:cs typeface="Times New Roman"/>
            </a:endParaRPr>
          </a:p>
        </p:txBody>
      </p:sp>
    </p:spTree>
    <p:extLst>
      <p:ext uri="{BB962C8B-B14F-4D97-AF65-F5344CB8AC3E}">
        <p14:creationId xmlns:p14="http://schemas.microsoft.com/office/powerpoint/2010/main" val="2771285847"/>
      </p:ext>
    </p:extLst>
  </p:cSld>
  <p:clrMapOvr>
    <a:masterClrMapping/>
  </p:clrMapOvr>
  <p:transition spd="med" advClick="0" advTm="500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Изображение выглядит как на открытом воздухе, строительство, памятник, Резьба по камню&#10;&#10;Содержимое, созданное искусственным интеллектом, может быть неверным.">
            <a:extLst>
              <a:ext uri="{FF2B5EF4-FFF2-40B4-BE49-F238E27FC236}">
                <a16:creationId xmlns:a16="http://schemas.microsoft.com/office/drawing/2014/main" id="{0F64EC21-B83D-566E-A7E4-D2E4708034B0}"/>
              </a:ext>
            </a:extLst>
          </p:cNvPr>
          <p:cNvPicPr>
            <a:picLocks noGrp="1" noChangeAspect="1"/>
          </p:cNvPicPr>
          <p:nvPr>
            <p:ph idx="1"/>
          </p:nvPr>
        </p:nvPicPr>
        <p:blipFill>
          <a:blip r:embed="rId2"/>
          <a:stretch>
            <a:fillRect/>
          </a:stretch>
        </p:blipFill>
        <p:spPr bwMode="auto">
          <a:xfrm>
            <a:off x="2463328" y="156740"/>
            <a:ext cx="2527165" cy="359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Изображение выглядит как статуя, Бюст, музей, Артефакт&#10;&#10;Содержимое, созданное искусственным интеллектом, может быть неверным.">
            <a:extLst>
              <a:ext uri="{FF2B5EF4-FFF2-40B4-BE49-F238E27FC236}">
                <a16:creationId xmlns:a16="http://schemas.microsoft.com/office/drawing/2014/main" id="{4A39F810-AF4D-DB6E-9A42-12775B9329BF}"/>
              </a:ext>
            </a:extLst>
          </p:cNvPr>
          <p:cNvPicPr>
            <a:picLocks noChangeAspect="1"/>
          </p:cNvPicPr>
          <p:nvPr/>
        </p:nvPicPr>
        <p:blipFill>
          <a:blip r:embed="rId3"/>
          <a:stretch>
            <a:fillRect/>
          </a:stretch>
        </p:blipFill>
        <p:spPr>
          <a:xfrm>
            <a:off x="110450" y="166690"/>
            <a:ext cx="2350850" cy="3575927"/>
          </a:xfrm>
          <a:prstGeom prst="rect">
            <a:avLst/>
          </a:prstGeom>
        </p:spPr>
      </p:pic>
      <p:pic>
        <p:nvPicPr>
          <p:cNvPr id="6" name="Рисунок 5" descr="Изображение выглядит как похороны, кладбище, строительство, текст&#10;&#10;Содержимое, созданное искусственным интеллектом, может быть неверным.">
            <a:extLst>
              <a:ext uri="{FF2B5EF4-FFF2-40B4-BE49-F238E27FC236}">
                <a16:creationId xmlns:a16="http://schemas.microsoft.com/office/drawing/2014/main" id="{E5BCA233-4F58-7936-90CA-663AD26CFEE4}"/>
              </a:ext>
            </a:extLst>
          </p:cNvPr>
          <p:cNvPicPr>
            <a:picLocks noChangeAspect="1"/>
          </p:cNvPicPr>
          <p:nvPr/>
        </p:nvPicPr>
        <p:blipFill>
          <a:blip r:embed="rId4"/>
          <a:stretch>
            <a:fillRect/>
          </a:stretch>
        </p:blipFill>
        <p:spPr>
          <a:xfrm>
            <a:off x="908928" y="3889545"/>
            <a:ext cx="3664085" cy="2735701"/>
          </a:xfrm>
          <a:prstGeom prst="rect">
            <a:avLst/>
          </a:prstGeom>
        </p:spPr>
      </p:pic>
      <p:sp>
        <p:nvSpPr>
          <p:cNvPr id="7" name="TextBox 6">
            <a:extLst>
              <a:ext uri="{FF2B5EF4-FFF2-40B4-BE49-F238E27FC236}">
                <a16:creationId xmlns:a16="http://schemas.microsoft.com/office/drawing/2014/main" id="{4A6E71BE-D86A-8D4B-BA02-A9C3506C787B}"/>
              </a:ext>
            </a:extLst>
          </p:cNvPr>
          <p:cNvSpPr txBox="1"/>
          <p:nvPr/>
        </p:nvSpPr>
        <p:spPr>
          <a:xfrm>
            <a:off x="5149579" y="2219123"/>
            <a:ext cx="386674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err="1">
                <a:solidFill>
                  <a:srgbClr val="0000CC"/>
                </a:solidFill>
                <a:latin typeface="Times New Roman"/>
                <a:ea typeface="Times New Roman"/>
                <a:cs typeface="Times New Roman"/>
              </a:rPr>
              <a:t>Могила</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Иоанна</a:t>
            </a:r>
            <a:r>
              <a:rPr lang="en-US">
                <a:solidFill>
                  <a:srgbClr val="0000CC"/>
                </a:solidFill>
                <a:latin typeface="Times New Roman"/>
                <a:ea typeface="Times New Roman"/>
                <a:cs typeface="Times New Roman"/>
              </a:rPr>
              <a:t> Каподистрии </a:t>
            </a:r>
            <a:r>
              <a:rPr lang="en-US" err="1">
                <a:solidFill>
                  <a:srgbClr val="0000CC"/>
                </a:solidFill>
                <a:latin typeface="Times New Roman"/>
                <a:ea typeface="Times New Roman"/>
                <a:cs typeface="Times New Roman"/>
              </a:rPr>
              <a:t>во</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внешнем</a:t>
            </a:r>
            <a:r>
              <a:rPr lang="en-US" dirty="0">
                <a:solidFill>
                  <a:srgbClr val="0000CC"/>
                </a:solidFill>
                <a:latin typeface="Times New Roman"/>
                <a:ea typeface="Times New Roman"/>
                <a:cs typeface="Times New Roman"/>
              </a:rPr>
              <a:t> </a:t>
            </a:r>
            <a:r>
              <a:rPr lang="en-US" u="sng" dirty="0" err="1">
                <a:solidFill>
                  <a:srgbClr val="0000CC"/>
                </a:solidFill>
                <a:latin typeface="Times New Roman"/>
                <a:ea typeface="Times New Roman"/>
                <a:cs typeface="Times New Roman"/>
                <a:hlinkClick r:id="rId5">
                  <a:extLst>
                    <a:ext uri="{A12FA001-AC4F-418D-AE19-62706E023703}">
                      <ahyp:hlinkClr xmlns:ahyp="http://schemas.microsoft.com/office/drawing/2018/hyperlinkcolor" val="tx"/>
                    </a:ext>
                  </a:extLst>
                </a:hlinkClick>
              </a:rPr>
              <a:t>нартексе</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за</a:t>
            </a:r>
            <a:r>
              <a:rPr lang="en-US" dirty="0">
                <a:solidFill>
                  <a:srgbClr val="0000CC"/>
                </a:solidFill>
                <a:latin typeface="Times New Roman"/>
                <a:ea typeface="Times New Roman"/>
                <a:cs typeface="Times New Roman"/>
              </a:rPr>
              <a:t> </a:t>
            </a:r>
            <a:r>
              <a:rPr lang="en-US" b="1" err="1">
                <a:solidFill>
                  <a:srgbClr val="0000CC"/>
                </a:solidFill>
                <a:latin typeface="Times New Roman"/>
                <a:ea typeface="Times New Roman"/>
                <a:cs typeface="Times New Roman"/>
              </a:rPr>
              <a:t>алтарём</a:t>
            </a:r>
            <a:r>
              <a:rPr lang="en-US" b="1" dirty="0">
                <a:solidFill>
                  <a:srgbClr val="0000CC"/>
                </a:solidFill>
                <a:latin typeface="Times New Roman"/>
                <a:ea typeface="Times New Roman"/>
                <a:cs typeface="Times New Roman"/>
              </a:rPr>
              <a:t> </a:t>
            </a:r>
            <a:r>
              <a:rPr lang="en-US" b="1" err="1">
                <a:solidFill>
                  <a:srgbClr val="0000CC"/>
                </a:solidFill>
                <a:latin typeface="Times New Roman"/>
                <a:ea typeface="Times New Roman"/>
                <a:cs typeface="Times New Roman"/>
              </a:rPr>
              <a:t>Кафоликона</a:t>
            </a:r>
            <a:r>
              <a:rPr lang="en-US" b="1" dirty="0">
                <a:solidFill>
                  <a:srgbClr val="0000CC"/>
                </a:solidFill>
                <a:latin typeface="Times New Roman"/>
                <a:ea typeface="Times New Roman"/>
                <a:cs typeface="Times New Roman"/>
              </a:rPr>
              <a:t> </a:t>
            </a:r>
            <a:r>
              <a:rPr lang="en-US" b="1" err="1">
                <a:solidFill>
                  <a:srgbClr val="0000CC"/>
                </a:solidFill>
                <a:latin typeface="Times New Roman"/>
                <a:ea typeface="Times New Roman"/>
                <a:cs typeface="Times New Roman"/>
              </a:rPr>
              <a:t>монастыря</a:t>
            </a:r>
            <a:r>
              <a:rPr lang="en-US" b="1" dirty="0">
                <a:solidFill>
                  <a:srgbClr val="0000CC"/>
                </a:solidFill>
                <a:latin typeface="Times New Roman"/>
                <a:ea typeface="Times New Roman"/>
                <a:cs typeface="Times New Roman"/>
              </a:rPr>
              <a:t> </a:t>
            </a:r>
            <a:r>
              <a:rPr lang="en-US" b="1" err="1">
                <a:solidFill>
                  <a:srgbClr val="0000CC"/>
                </a:solidFill>
                <a:latin typeface="Times New Roman"/>
                <a:ea typeface="Times New Roman"/>
                <a:cs typeface="Times New Roman"/>
              </a:rPr>
              <a:t>Платитера</a:t>
            </a:r>
            <a:endParaRPr lang="en-US" b="1" dirty="0">
              <a:solidFill>
                <a:srgbClr val="0000CC"/>
              </a:solidFill>
              <a:latin typeface="Times New Roman"/>
              <a:ea typeface="Times New Roman"/>
              <a:cs typeface="Times New Roman"/>
            </a:endParaRPr>
          </a:p>
          <a:p>
            <a:pPr algn="just"/>
            <a:r>
              <a:rPr lang="en-US" err="1">
                <a:solidFill>
                  <a:srgbClr val="0000CC"/>
                </a:solidFill>
                <a:latin typeface="Times New Roman"/>
                <a:ea typeface="Times New Roman"/>
                <a:cs typeface="Times New Roman"/>
              </a:rPr>
              <a:t>Граф</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Каподистрия</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был</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похоронен</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вначале</a:t>
            </a:r>
            <a:r>
              <a:rPr lang="en-US">
                <a:solidFill>
                  <a:srgbClr val="0000CC"/>
                </a:solidFill>
                <a:latin typeface="Times New Roman"/>
                <a:ea typeface="Times New Roman"/>
                <a:cs typeface="Times New Roman"/>
              </a:rPr>
              <a:t> в </a:t>
            </a:r>
            <a:r>
              <a:rPr lang="en-US" err="1">
                <a:solidFill>
                  <a:srgbClr val="0000CC"/>
                </a:solidFill>
                <a:latin typeface="Times New Roman"/>
                <a:ea typeface="Times New Roman"/>
                <a:cs typeface="Times New Roman"/>
              </a:rPr>
              <a:t>первой</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столице</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независимой</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Греции</a:t>
            </a:r>
            <a:r>
              <a:rPr lang="en-US" dirty="0">
                <a:solidFill>
                  <a:srgbClr val="0000CC"/>
                </a:solidFill>
                <a:latin typeface="Times New Roman"/>
                <a:ea typeface="Times New Roman"/>
                <a:cs typeface="Times New Roman"/>
              </a:rPr>
              <a:t> </a:t>
            </a:r>
            <a:r>
              <a:rPr lang="en-US" u="sng" err="1">
                <a:solidFill>
                  <a:srgbClr val="0000CC"/>
                </a:solidFill>
                <a:latin typeface="Times New Roman"/>
                <a:ea typeface="Times New Roman"/>
                <a:cs typeface="Times New Roman"/>
              </a:rPr>
              <a:t>Нафплионе</a:t>
            </a:r>
            <a:r>
              <a:rPr lang="en-US">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Однако</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через</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шесть</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месяцев</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его</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брат</a:t>
            </a:r>
            <a:r>
              <a:rPr lang="en-US" dirty="0">
                <a:solidFill>
                  <a:srgbClr val="0000CC"/>
                </a:solidFill>
                <a:latin typeface="Times New Roman"/>
                <a:ea typeface="Times New Roman"/>
                <a:cs typeface="Times New Roman"/>
              </a:rPr>
              <a:t> </a:t>
            </a:r>
            <a:r>
              <a:rPr lang="en-US" u="sng" dirty="0" err="1">
                <a:solidFill>
                  <a:srgbClr val="0000CC"/>
                </a:solidFill>
                <a:latin typeface="Times New Roman"/>
                <a:ea typeface="Times New Roman"/>
                <a:cs typeface="Times New Roman"/>
                <a:hlinkClick r:id="rId6">
                  <a:extLst>
                    <a:ext uri="{A12FA001-AC4F-418D-AE19-62706E023703}">
                      <ahyp:hlinkClr xmlns:ahyp="http://schemas.microsoft.com/office/drawing/2018/hyperlinkcolor" val="tx"/>
                    </a:ext>
                  </a:extLst>
                </a:hlinkClick>
              </a:rPr>
              <a:t>Августин</a:t>
            </a:r>
            <a:r>
              <a:rPr lang="en-US">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согласно</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завещанию</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Иоанна</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перевёз</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тело</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правителя</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на</a:t>
            </a:r>
            <a:r>
              <a:rPr lang="en-US" dirty="0">
                <a:solidFill>
                  <a:srgbClr val="0000CC"/>
                </a:solidFill>
                <a:latin typeface="Times New Roman"/>
                <a:ea typeface="Times New Roman"/>
                <a:cs typeface="Times New Roman"/>
              </a:rPr>
              <a:t> </a:t>
            </a:r>
            <a:r>
              <a:rPr lang="en-US" b="1" u="sng" dirty="0" err="1">
                <a:solidFill>
                  <a:srgbClr val="0000CC"/>
                </a:solidFill>
                <a:latin typeface="Times New Roman"/>
                <a:ea typeface="Times New Roman"/>
                <a:cs typeface="Times New Roman"/>
                <a:hlinkClick r:id="rId7">
                  <a:extLst>
                    <a:ext uri="{A12FA001-AC4F-418D-AE19-62706E023703}">
                      <ahyp:hlinkClr xmlns:ahyp="http://schemas.microsoft.com/office/drawing/2018/hyperlinkcolor" val="tx"/>
                    </a:ext>
                  </a:extLst>
                </a:hlinkClick>
              </a:rPr>
              <a:t>Корфу</a:t>
            </a:r>
            <a:r>
              <a:rPr lang="en-US">
                <a:solidFill>
                  <a:srgbClr val="0000CC"/>
                </a:solidFill>
                <a:latin typeface="Times New Roman"/>
                <a:ea typeface="Times New Roman"/>
                <a:cs typeface="Times New Roman"/>
              </a:rPr>
              <a:t> и </a:t>
            </a:r>
            <a:r>
              <a:rPr lang="en-US" err="1">
                <a:solidFill>
                  <a:srgbClr val="0000CC"/>
                </a:solidFill>
                <a:latin typeface="Times New Roman"/>
                <a:ea typeface="Times New Roman"/>
                <a:cs typeface="Times New Roman"/>
              </a:rPr>
              <a:t>похоронил</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на</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окраине</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столицы</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острова</a:t>
            </a:r>
            <a:r>
              <a:rPr lang="en-US" dirty="0">
                <a:solidFill>
                  <a:srgbClr val="0000CC"/>
                </a:solidFill>
                <a:latin typeface="Times New Roman"/>
                <a:ea typeface="Times New Roman"/>
                <a:cs typeface="Times New Roman"/>
              </a:rPr>
              <a:t> </a:t>
            </a:r>
            <a:r>
              <a:rPr lang="en-US">
                <a:solidFill>
                  <a:srgbClr val="0000CC"/>
                </a:solidFill>
                <a:latin typeface="Times New Roman"/>
                <a:ea typeface="Times New Roman"/>
                <a:cs typeface="Times New Roman"/>
              </a:rPr>
              <a:t>в </a:t>
            </a:r>
            <a:r>
              <a:rPr lang="en-US" b="1" u="sng" dirty="0" err="1">
                <a:solidFill>
                  <a:srgbClr val="0000CC"/>
                </a:solidFill>
                <a:latin typeface="Times New Roman"/>
                <a:ea typeface="Times New Roman"/>
                <a:cs typeface="Times New Roman"/>
                <a:hlinkClick r:id="rId8">
                  <a:extLst>
                    <a:ext uri="{A12FA001-AC4F-418D-AE19-62706E023703}">
                      <ahyp:hlinkClr xmlns:ahyp="http://schemas.microsoft.com/office/drawing/2018/hyperlinkcolor" val="tx"/>
                    </a:ext>
                  </a:extLst>
                </a:hlinkClick>
              </a:rPr>
              <a:t>монастыре</a:t>
            </a:r>
            <a:r>
              <a:rPr lang="en-US" b="1" u="sng" dirty="0">
                <a:solidFill>
                  <a:srgbClr val="0000CC"/>
                </a:solidFill>
                <a:latin typeface="Times New Roman"/>
                <a:ea typeface="Times New Roman"/>
                <a:cs typeface="Times New Roman"/>
                <a:hlinkClick r:id="rId8">
                  <a:extLst>
                    <a:ext uri="{A12FA001-AC4F-418D-AE19-62706E023703}">
                      <ahyp:hlinkClr xmlns:ahyp="http://schemas.microsoft.com/office/drawing/2018/hyperlinkcolor" val="tx"/>
                    </a:ext>
                  </a:extLst>
                </a:hlinkClick>
              </a:rPr>
              <a:t> </a:t>
            </a:r>
            <a:r>
              <a:rPr lang="en-US" b="1" u="sng" dirty="0" err="1">
                <a:solidFill>
                  <a:srgbClr val="0000CC"/>
                </a:solidFill>
                <a:latin typeface="Times New Roman"/>
                <a:ea typeface="Times New Roman"/>
                <a:cs typeface="Times New Roman"/>
                <a:hlinkClick r:id="rId8">
                  <a:extLst>
                    <a:ext uri="{A12FA001-AC4F-418D-AE19-62706E023703}">
                      <ahyp:hlinkClr xmlns:ahyp="http://schemas.microsoft.com/office/drawing/2018/hyperlinkcolor" val="tx"/>
                    </a:ext>
                  </a:extLst>
                </a:hlinkClick>
              </a:rPr>
              <a:t>Платитера</a:t>
            </a:r>
            <a:r>
              <a:rPr lang="en-US" b="1">
                <a:solidFill>
                  <a:srgbClr val="0000CC"/>
                </a:solidFill>
                <a:latin typeface="Times New Roman"/>
                <a:ea typeface="Times New Roman"/>
                <a:cs typeface="Times New Roman"/>
              </a:rPr>
              <a:t>,</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который</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считался</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семейным</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склепом</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рода</a:t>
            </a:r>
            <a:r>
              <a:rPr lang="en-US" dirty="0">
                <a:solidFill>
                  <a:srgbClr val="0000CC"/>
                </a:solidFill>
                <a:latin typeface="Times New Roman"/>
                <a:ea typeface="Times New Roman"/>
                <a:cs typeface="Times New Roman"/>
              </a:rPr>
              <a:t> </a:t>
            </a:r>
            <a:r>
              <a:rPr lang="en-US" err="1">
                <a:solidFill>
                  <a:srgbClr val="0000CC"/>
                </a:solidFill>
                <a:latin typeface="Times New Roman"/>
                <a:ea typeface="Times New Roman"/>
                <a:cs typeface="Times New Roman"/>
              </a:rPr>
              <a:t>Каподистрий</a:t>
            </a:r>
            <a:r>
              <a:rPr lang="en-US">
                <a:solidFill>
                  <a:srgbClr val="0000CC"/>
                </a:solidFill>
                <a:latin typeface="Times New Roman"/>
                <a:ea typeface="Times New Roman"/>
                <a:cs typeface="Times New Roman"/>
              </a:rPr>
              <a:t>.</a:t>
            </a:r>
            <a:endParaRPr lang="en-US" dirty="0">
              <a:solidFill>
                <a:srgbClr val="0000CC"/>
              </a:solidFill>
              <a:latin typeface="Times New Roman"/>
              <a:ea typeface="Times New Roman"/>
              <a:cs typeface="Times New Roman"/>
            </a:endParaRPr>
          </a:p>
          <a:p>
            <a:pPr algn="ctr"/>
            <a:endParaRPr lang="ru-RU" dirty="0">
              <a:solidFill>
                <a:srgbClr val="0000CC"/>
              </a:solidFill>
              <a:latin typeface="Times New Roman"/>
              <a:cs typeface="Times New Roman"/>
            </a:endParaRPr>
          </a:p>
        </p:txBody>
      </p:sp>
    </p:spTree>
    <p:extLst>
      <p:ext uri="{BB962C8B-B14F-4D97-AF65-F5344CB8AC3E}">
        <p14:creationId xmlns:p14="http://schemas.microsoft.com/office/powerpoint/2010/main" val="683290394"/>
      </p:ext>
    </p:extLst>
  </p:cSld>
  <p:clrMapOvr>
    <a:masterClrMapping/>
  </p:clrMapOvr>
  <p:transition spd="med" advClick="0" advTm="500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
            <a:extLst>
              <a:ext uri="{FF2B5EF4-FFF2-40B4-BE49-F238E27FC236}">
                <a16:creationId xmlns:a16="http://schemas.microsoft.com/office/drawing/2014/main" id="{95D2F804-69C9-8105-6178-53B6F56DEDB8}"/>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2947" name="Rectangle 11">
            <a:extLst>
              <a:ext uri="{FF2B5EF4-FFF2-40B4-BE49-F238E27FC236}">
                <a16:creationId xmlns:a16="http://schemas.microsoft.com/office/drawing/2014/main" id="{3D5A2A79-76FC-EEDE-4CED-F3C0CDFF885B}"/>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82948" name="Rectangle 12">
            <a:extLst>
              <a:ext uri="{FF2B5EF4-FFF2-40B4-BE49-F238E27FC236}">
                <a16:creationId xmlns:a16="http://schemas.microsoft.com/office/drawing/2014/main" id="{22FA1EE4-7678-8CD8-21DA-0E192E66DE92}"/>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82949" name="Рисунок 2">
            <a:extLst>
              <a:ext uri="{FF2B5EF4-FFF2-40B4-BE49-F238E27FC236}">
                <a16:creationId xmlns:a16="http://schemas.microsoft.com/office/drawing/2014/main" id="{3562A3CB-4520-0C47-7B35-9EA3BBFA7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9">
            <a:extLst>
              <a:ext uri="{FF2B5EF4-FFF2-40B4-BE49-F238E27FC236}">
                <a16:creationId xmlns:a16="http://schemas.microsoft.com/office/drawing/2014/main" id="{9A1963A9-DF62-0681-CA38-BA29179B3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Rectangle 2">
            <a:extLst>
              <a:ext uri="{FF2B5EF4-FFF2-40B4-BE49-F238E27FC236}">
                <a16:creationId xmlns:a16="http://schemas.microsoft.com/office/drawing/2014/main" id="{1E530BF5-4DF1-8763-3DF6-D31D3477C1FD}"/>
              </a:ext>
            </a:extLst>
          </p:cNvPr>
          <p:cNvSpPr>
            <a:spLocks noChangeArrowheads="1"/>
          </p:cNvSpPr>
          <p:nvPr/>
        </p:nvSpPr>
        <p:spPr bwMode="auto">
          <a:xfrm>
            <a:off x="323850" y="4824413"/>
            <a:ext cx="72009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zh-CN" sz="2400" b="1">
                <a:solidFill>
                  <a:srgbClr val="0000CC"/>
                </a:solidFill>
                <a:latin typeface="Times New Roman" panose="02020603050405020304" pitchFamily="18" charset="0"/>
                <a:cs typeface="Times New Roman" panose="02020603050405020304" pitchFamily="18" charset="0"/>
              </a:rPr>
              <a:t>Διονύσιος Σολωμός </a:t>
            </a:r>
            <a:r>
              <a:rPr lang="ru-RU" altLang="zh-CN" sz="2400" b="1">
                <a:solidFill>
                  <a:srgbClr val="0000CC"/>
                </a:solidFill>
                <a:latin typeface="Times New Roman" panose="02020603050405020304" pitchFamily="18" charset="0"/>
                <a:cs typeface="Times New Roman" panose="02020603050405020304" pitchFamily="18" charset="0"/>
              </a:rPr>
              <a:t>- </a:t>
            </a:r>
            <a:r>
              <a:rPr lang="ru-RU" altLang="zh-CN" sz="2400" b="1">
                <a:solidFill>
                  <a:srgbClr val="C00000"/>
                </a:solidFill>
                <a:latin typeface="Times New Roman" panose="02020603050405020304" pitchFamily="18" charset="0"/>
                <a:cs typeface="Times New Roman" panose="02020603050405020304" pitchFamily="18" charset="0"/>
              </a:rPr>
              <a:t>Дионисиос Соломос</a:t>
            </a:r>
            <a:r>
              <a:rPr lang="ru-RU" altLang="zh-CN" sz="2400" b="1">
                <a:solidFill>
                  <a:srgbClr val="0000CC"/>
                </a:solidFill>
                <a:latin typeface="Times New Roman" panose="02020603050405020304" pitchFamily="18" charset="0"/>
                <a:cs typeface="Times New Roman" panose="02020603050405020304" pitchFamily="18" charset="0"/>
              </a:rPr>
              <a:t>,</a:t>
            </a:r>
          </a:p>
          <a:p>
            <a:pPr algn="ctr">
              <a:spcBef>
                <a:spcPct val="0"/>
              </a:spcBef>
              <a:buFontTx/>
              <a:buNone/>
            </a:pPr>
            <a:r>
              <a:rPr lang="ru-RU" altLang="zh-CN" sz="2400" b="1">
                <a:solidFill>
                  <a:srgbClr val="0000CC"/>
                </a:solidFill>
                <a:latin typeface="Times New Roman" panose="02020603050405020304" pitchFamily="18" charset="0"/>
                <a:cs typeface="Times New Roman" panose="02020603050405020304" pitchFamily="18" charset="0"/>
              </a:rPr>
              <a:t> национальный поэт греческого народа, автор национального гимна, «Гимна Свободе»</a:t>
            </a:r>
            <a:endParaRPr lang="ru-RU" altLang="zh-CN" sz="2400">
              <a:solidFill>
                <a:srgbClr val="0000CC"/>
              </a:solidFill>
              <a:latin typeface="Times New Roman" panose="02020603050405020304" pitchFamily="18" charset="0"/>
              <a:cs typeface="Times New Roman" panose="02020603050405020304" pitchFamily="18" charset="0"/>
            </a:endParaRPr>
          </a:p>
          <a:p>
            <a:pPr>
              <a:spcBef>
                <a:spcPct val="0"/>
              </a:spcBef>
              <a:buFontTx/>
              <a:buNone/>
            </a:pPr>
            <a:endParaRPr lang="ru-RU" altLang="zh-CN" sz="2400">
              <a:solidFill>
                <a:srgbClr val="0000CC"/>
              </a:solidFill>
              <a:latin typeface="Times New Roman" panose="02020603050405020304" pitchFamily="18" charset="0"/>
              <a:cs typeface="Times New Roman" panose="02020603050405020304" pitchFamily="18" charset="0"/>
            </a:endParaRPr>
          </a:p>
        </p:txBody>
      </p:sp>
      <p:pic>
        <p:nvPicPr>
          <p:cNvPr id="82952" name="Рисунок 12" descr="Διονύσιος Σολωμός - Βιογραφία - Σαν Σήμερα .gr">
            <a:extLst>
              <a:ext uri="{FF2B5EF4-FFF2-40B4-BE49-F238E27FC236}">
                <a16:creationId xmlns:a16="http://schemas.microsoft.com/office/drawing/2014/main" id="{24FEDFFA-7144-1DC5-83C8-75F70A5BF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908050"/>
            <a:ext cx="511175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3">
            <a:extLst>
              <a:ext uri="{FF2B5EF4-FFF2-40B4-BE49-F238E27FC236}">
                <a16:creationId xmlns:a16="http://schemas.microsoft.com/office/drawing/2014/main" id="{03EE89F4-6608-8CDC-A482-B61936FBF8F4}"/>
              </a:ext>
            </a:extLst>
          </p:cNvPr>
          <p:cNvSpPr>
            <a:spLocks noChangeArrowheads="1"/>
          </p:cNvSpPr>
          <p:nvPr/>
        </p:nvSpPr>
        <p:spPr bwMode="auto">
          <a:xfrm>
            <a:off x="0" y="2619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Tree>
  </p:cSld>
  <p:clrMapOvr>
    <a:masterClrMapping/>
  </p:clrMapOvr>
  <p:transition spd="med" advClick="0" advTm="500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
            <a:extLst>
              <a:ext uri="{FF2B5EF4-FFF2-40B4-BE49-F238E27FC236}">
                <a16:creationId xmlns:a16="http://schemas.microsoft.com/office/drawing/2014/main" id="{0637B23F-E3EE-9A5D-FB9E-1F1C66614922}"/>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3971" name="Rectangle 11">
            <a:extLst>
              <a:ext uri="{FF2B5EF4-FFF2-40B4-BE49-F238E27FC236}">
                <a16:creationId xmlns:a16="http://schemas.microsoft.com/office/drawing/2014/main" id="{44F90F93-DCAD-FA04-CF49-99CA984AD256}"/>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83972" name="Rectangle 12">
            <a:extLst>
              <a:ext uri="{FF2B5EF4-FFF2-40B4-BE49-F238E27FC236}">
                <a16:creationId xmlns:a16="http://schemas.microsoft.com/office/drawing/2014/main" id="{A65D07D3-D342-ADC6-B706-234B8D662FB7}"/>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83973" name="Рисунок 2">
            <a:extLst>
              <a:ext uri="{FF2B5EF4-FFF2-40B4-BE49-F238E27FC236}">
                <a16:creationId xmlns:a16="http://schemas.microsoft.com/office/drawing/2014/main" id="{6878BF64-B709-7129-7615-A214BECF6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5300663"/>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9">
            <a:extLst>
              <a:ext uri="{FF2B5EF4-FFF2-40B4-BE49-F238E27FC236}">
                <a16:creationId xmlns:a16="http://schemas.microsoft.com/office/drawing/2014/main" id="{4ACEDD9F-94B4-2F62-1131-B8BC6E8C4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Рисунок 47" descr="Картинки по запросу &quot;πινακες ζωγραφικης για την επανασταση του 1821&quot;&quot;">
            <a:extLst>
              <a:ext uri="{FF2B5EF4-FFF2-40B4-BE49-F238E27FC236}">
                <a16:creationId xmlns:a16="http://schemas.microsoft.com/office/drawing/2014/main" id="{8B75E199-1C94-8242-FC1E-9E36CAFCB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74738"/>
            <a:ext cx="3703638"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Рисунок 46" descr="Картинки по запросу &quot;Πίνακες ζωγραφικής για τον Θούριο του Ρήγα&quot;&quot;">
            <a:extLst>
              <a:ext uri="{FF2B5EF4-FFF2-40B4-BE49-F238E27FC236}">
                <a16:creationId xmlns:a16="http://schemas.microsoft.com/office/drawing/2014/main" id="{DF449B04-2159-F3BB-0FAC-5813ADF8B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763" y="1062038"/>
            <a:ext cx="347662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Rectangle 5">
            <a:extLst>
              <a:ext uri="{FF2B5EF4-FFF2-40B4-BE49-F238E27FC236}">
                <a16:creationId xmlns:a16="http://schemas.microsoft.com/office/drawing/2014/main" id="{E583B0E4-8CDC-AA54-9199-E52E6B77EA9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3978" name="Rectangle 6">
            <a:extLst>
              <a:ext uri="{FF2B5EF4-FFF2-40B4-BE49-F238E27FC236}">
                <a16:creationId xmlns:a16="http://schemas.microsoft.com/office/drawing/2014/main" id="{2BFA882B-60B4-7826-A2F0-964401E43521}"/>
              </a:ext>
            </a:extLst>
          </p:cNvPr>
          <p:cNvSpPr>
            <a:spLocks noChangeArrowheads="1"/>
          </p:cNvSpPr>
          <p:nvPr/>
        </p:nvSpPr>
        <p:spPr bwMode="auto">
          <a:xfrm>
            <a:off x="0" y="7277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Tree>
  </p:cSld>
  <p:clrMapOvr>
    <a:masterClrMapping/>
  </p:clrMapOvr>
  <p:transition spd="med" advClick="0" advTm="5000">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
            <a:extLst>
              <a:ext uri="{FF2B5EF4-FFF2-40B4-BE49-F238E27FC236}">
                <a16:creationId xmlns:a16="http://schemas.microsoft.com/office/drawing/2014/main" id="{5B1003DC-FEBD-42DE-5634-9DD4A600582E}"/>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4995" name="Rectangle 11">
            <a:extLst>
              <a:ext uri="{FF2B5EF4-FFF2-40B4-BE49-F238E27FC236}">
                <a16:creationId xmlns:a16="http://schemas.microsoft.com/office/drawing/2014/main" id="{E0D95A43-F5E0-2D9C-BA2E-24C72F120E19}"/>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84996" name="Rectangle 12">
            <a:extLst>
              <a:ext uri="{FF2B5EF4-FFF2-40B4-BE49-F238E27FC236}">
                <a16:creationId xmlns:a16="http://schemas.microsoft.com/office/drawing/2014/main" id="{5BF18D0C-87E2-63D2-D346-BA51663553E7}"/>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84997" name="Рисунок 2">
            <a:extLst>
              <a:ext uri="{FF2B5EF4-FFF2-40B4-BE49-F238E27FC236}">
                <a16:creationId xmlns:a16="http://schemas.microsoft.com/office/drawing/2014/main" id="{EDBEB925-77D0-4ECE-33C0-91A856D62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346700"/>
            <a:ext cx="10779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9">
            <a:extLst>
              <a:ext uri="{FF2B5EF4-FFF2-40B4-BE49-F238E27FC236}">
                <a16:creationId xmlns:a16="http://schemas.microsoft.com/office/drawing/2014/main" id="{0B31175C-39E5-FD8A-3650-8ECA5F2A9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Рисунок 45" descr="Картинки по запросу &quot;πινακες ζωγραφικης για την επανασταση του 1821&quot;&quot;">
            <a:extLst>
              <a:ext uri="{FF2B5EF4-FFF2-40B4-BE49-F238E27FC236}">
                <a16:creationId xmlns:a16="http://schemas.microsoft.com/office/drawing/2014/main" id="{B8A41F44-D889-1680-3883-C2F8F4EB2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1223963"/>
            <a:ext cx="334962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Рисунок 44" descr="Картинки по запросу &quot;Πίνακες Κλέφτες και αρματολοί&quot;">
            <a:extLst>
              <a:ext uri="{FF2B5EF4-FFF2-40B4-BE49-F238E27FC236}">
                <a16:creationId xmlns:a16="http://schemas.microsoft.com/office/drawing/2014/main" id="{A865F63A-FD50-3CE4-4785-DB168CF84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6050" y="1249363"/>
            <a:ext cx="323373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a:extLst>
              <a:ext uri="{FF2B5EF4-FFF2-40B4-BE49-F238E27FC236}">
                <a16:creationId xmlns:a16="http://schemas.microsoft.com/office/drawing/2014/main" id="{775482E0-3BFF-8953-C83F-4DC0181F1BC9}"/>
              </a:ext>
            </a:extLst>
          </p:cNvPr>
          <p:cNvSpPr>
            <a:spLocks noGrp="1"/>
          </p:cNvSpPr>
          <p:nvPr>
            <p:ph type="title"/>
          </p:nvPr>
        </p:nvSpPr>
        <p:spPr/>
        <p:txBody>
          <a:bodyPr/>
          <a:lstStyle/>
          <a:p>
            <a:endParaRPr lang="el-GR" altLang="el-GR"/>
          </a:p>
        </p:txBody>
      </p:sp>
      <p:pic>
        <p:nvPicPr>
          <p:cNvPr id="10243" name="Объект 4">
            <a:extLst>
              <a:ext uri="{FF2B5EF4-FFF2-40B4-BE49-F238E27FC236}">
                <a16:creationId xmlns:a16="http://schemas.microsoft.com/office/drawing/2014/main" id="{B4B72F38-89EF-D566-A562-6E58490087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475" y="195263"/>
            <a:ext cx="8909050" cy="6681787"/>
          </a:xfrm>
        </p:spPr>
      </p:pic>
    </p:spTree>
  </p:cSld>
  <p:clrMapOvr>
    <a:masterClrMapping/>
  </p:clrMapOvr>
  <p:transition spd="med" advClick="0" advTm="5000">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a:extLst>
              <a:ext uri="{FF2B5EF4-FFF2-40B4-BE49-F238E27FC236}">
                <a16:creationId xmlns:a16="http://schemas.microsoft.com/office/drawing/2014/main" id="{55A10407-B0F0-AFC9-70CE-6F0D6CAF04A7}"/>
              </a:ext>
            </a:extLst>
          </p:cNvPr>
          <p:cNvSpPr>
            <a:spLocks noGrp="1"/>
          </p:cNvSpPr>
          <p:nvPr>
            <p:ph type="title"/>
          </p:nvPr>
        </p:nvSpPr>
        <p:spPr/>
        <p:txBody>
          <a:bodyPr/>
          <a:lstStyle/>
          <a:p>
            <a:r>
              <a:rPr lang="ru-RU" altLang="el-GR" sz="2800" b="1">
                <a:solidFill>
                  <a:srgbClr val="C00000"/>
                </a:solidFill>
                <a:latin typeface="Times New Roman" panose="02020603050405020304" pitchFamily="18" charset="0"/>
                <a:cs typeface="Calibri" panose="020F0502020204030204" pitchFamily="34" charset="0"/>
              </a:rPr>
              <a:t>Орест М. Сомов</a:t>
            </a:r>
            <a:r>
              <a:rPr lang="en-US"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l-GR"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Ορέστης Σόμοβ</a:t>
            </a:r>
            <a:br>
              <a:rPr lang="ru-RU"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b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793</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-18</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33)</a:t>
            </a:r>
            <a:endParaRPr lang="el-GR" altLang="el-GR" sz="2800"/>
          </a:p>
        </p:txBody>
      </p:sp>
      <p:pic>
        <p:nvPicPr>
          <p:cNvPr id="86019" name="Picture 5">
            <a:extLst>
              <a:ext uri="{FF2B5EF4-FFF2-40B4-BE49-F238E27FC236}">
                <a16:creationId xmlns:a16="http://schemas.microsoft.com/office/drawing/2014/main" id="{783049B3-380E-2AE2-4F06-27E4478F9B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6238" y="1417638"/>
            <a:ext cx="3813175" cy="5335587"/>
          </a:xfrm>
          <a:noFill/>
        </p:spPr>
      </p:pic>
      <p:pic>
        <p:nvPicPr>
          <p:cNvPr id="86020" name="Рисунок 9">
            <a:extLst>
              <a:ext uri="{FF2B5EF4-FFF2-40B4-BE49-F238E27FC236}">
                <a16:creationId xmlns:a16="http://schemas.microsoft.com/office/drawing/2014/main" id="{1EF660EF-5537-3959-6E0E-FDB1BAA16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684838"/>
            <a:ext cx="10445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9">
            <a:extLst>
              <a:ext uri="{FF2B5EF4-FFF2-40B4-BE49-F238E27FC236}">
                <a16:creationId xmlns:a16="http://schemas.microsoft.com/office/drawing/2014/main" id="{643B68ED-9ABC-01B0-A6E9-986C62F52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Заголовок 1">
            <a:extLst>
              <a:ext uri="{FF2B5EF4-FFF2-40B4-BE49-F238E27FC236}">
                <a16:creationId xmlns:a16="http://schemas.microsoft.com/office/drawing/2014/main" id="{897DC60D-F3E1-7C21-4228-1148959C27F5}"/>
              </a:ext>
            </a:extLst>
          </p:cNvPr>
          <p:cNvSpPr>
            <a:spLocks noGrp="1"/>
          </p:cNvSpPr>
          <p:nvPr>
            <p:ph type="title"/>
          </p:nvPr>
        </p:nvSpPr>
        <p:spPr>
          <a:xfrm>
            <a:off x="5003800" y="274638"/>
            <a:ext cx="3683000" cy="5818187"/>
          </a:xfrm>
        </p:spPr>
        <p:txBody>
          <a:bodyPr/>
          <a:lstStyle/>
          <a:p>
            <a:br>
              <a:rPr lang="ru-RU" altLang="ru-RU" sz="2800" b="1">
                <a:solidFill>
                  <a:srgbClr val="C00000"/>
                </a:solidFill>
              </a:rPr>
            </a:br>
            <a:br>
              <a:rPr lang="ru-RU" altLang="ru-RU" sz="2800" b="1">
                <a:solidFill>
                  <a:srgbClr val="C00000"/>
                </a:solidFill>
              </a:rPr>
            </a:br>
            <a:r>
              <a:rPr lang="el-GR" altLang="ru-RU" sz="2000">
                <a:solidFill>
                  <a:srgbClr val="C00000"/>
                </a:solidFill>
                <a:latin typeface="Times New Roman" panose="02020603050405020304" pitchFamily="18" charset="0"/>
                <a:cs typeface="Times New Roman" panose="02020603050405020304" pitchFamily="18" charset="0"/>
              </a:rPr>
              <a:t>Повешение Патриарха Григория V </a:t>
            </a:r>
            <a:br>
              <a:rPr lang="ru-RU" altLang="ru-RU" sz="2000">
                <a:solidFill>
                  <a:srgbClr val="C00000"/>
                </a:solidFill>
                <a:latin typeface="Times New Roman" panose="02020603050405020304" pitchFamily="18" charset="0"/>
                <a:cs typeface="Times New Roman" panose="02020603050405020304" pitchFamily="18" charset="0"/>
              </a:rPr>
            </a:br>
            <a:r>
              <a:rPr lang="el-GR" altLang="ru-RU" sz="2000">
                <a:solidFill>
                  <a:srgbClr val="C00000"/>
                </a:solidFill>
                <a:latin typeface="Times New Roman" panose="02020603050405020304" pitchFamily="18" charset="0"/>
                <a:cs typeface="Times New Roman" panose="02020603050405020304" pitchFamily="18" charset="0"/>
              </a:rPr>
              <a:t> </a:t>
            </a:r>
            <a:br>
              <a:rPr lang="el-GR" altLang="ru-RU" sz="2000">
                <a:solidFill>
                  <a:srgbClr val="C00000"/>
                </a:solidFill>
                <a:latin typeface="Times New Roman" panose="02020603050405020304" pitchFamily="18" charset="0"/>
                <a:cs typeface="Times New Roman" panose="02020603050405020304" pitchFamily="18" charset="0"/>
              </a:rPr>
            </a:br>
            <a:r>
              <a:rPr lang="el-GR" altLang="ru-RU" sz="2000">
                <a:solidFill>
                  <a:srgbClr val="C00000"/>
                </a:solidFill>
                <a:latin typeface="Times New Roman" panose="02020603050405020304" pitchFamily="18" charset="0"/>
                <a:cs typeface="Times New Roman" panose="02020603050405020304" pitchFamily="18" charset="0"/>
              </a:rPr>
              <a:t>10/04/1821</a:t>
            </a:r>
            <a:br>
              <a:rPr lang="ru-RU" altLang="ru-RU" sz="2000">
                <a:solidFill>
                  <a:srgbClr val="C00000"/>
                </a:solidFill>
                <a:latin typeface="Times New Roman" panose="02020603050405020304" pitchFamily="18" charset="0"/>
                <a:cs typeface="Times New Roman" panose="02020603050405020304" pitchFamily="18" charset="0"/>
              </a:rPr>
            </a:br>
            <a:br>
              <a:rPr lang="el-GR" altLang="ru-RU" sz="2000">
                <a:solidFill>
                  <a:srgbClr val="C00000"/>
                </a:solidFill>
                <a:latin typeface="Times New Roman" panose="02020603050405020304" pitchFamily="18" charset="0"/>
                <a:cs typeface="Times New Roman" panose="02020603050405020304" pitchFamily="18" charset="0"/>
              </a:rPr>
            </a:br>
            <a:r>
              <a:rPr lang="el-GR" altLang="ru-RU" sz="2000">
                <a:solidFill>
                  <a:srgbClr val="002060"/>
                </a:solidFill>
                <a:latin typeface="Times New Roman" panose="02020603050405020304" pitchFamily="18" charset="0"/>
                <a:cs typeface="Times New Roman" panose="02020603050405020304" pitchFamily="18" charset="0"/>
              </a:rPr>
              <a:t>Ο απαγχονισμός του Πατριάρχη Γρηγορίου του 5ου </a:t>
            </a:r>
            <a:br>
              <a:rPr lang="ru-RU" altLang="ru-RU" sz="2000">
                <a:latin typeface="Times New Roman" panose="02020603050405020304" pitchFamily="18" charset="0"/>
                <a:cs typeface="Times New Roman" panose="02020603050405020304" pitchFamily="18" charset="0"/>
              </a:rPr>
            </a:br>
            <a:endParaRPr lang="ru-RU" altLang="ru-RU" sz="2000">
              <a:latin typeface="Times New Roman" panose="02020603050405020304" pitchFamily="18" charset="0"/>
              <a:cs typeface="Times New Roman" panose="02020603050405020304" pitchFamily="18" charset="0"/>
            </a:endParaRPr>
          </a:p>
        </p:txBody>
      </p:sp>
      <p:pic>
        <p:nvPicPr>
          <p:cNvPr id="87043" name="Объект 3">
            <a:extLst>
              <a:ext uri="{FF2B5EF4-FFF2-40B4-BE49-F238E27FC236}">
                <a16:creationId xmlns:a16="http://schemas.microsoft.com/office/drawing/2014/main" id="{80B8CC47-0892-D123-4553-05986A9C5B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8113" y="1557338"/>
            <a:ext cx="4956175" cy="4125912"/>
          </a:xfrm>
        </p:spPr>
      </p:pic>
      <p:pic>
        <p:nvPicPr>
          <p:cNvPr id="87044" name="Рисунок 2">
            <a:extLst>
              <a:ext uri="{FF2B5EF4-FFF2-40B4-BE49-F238E27FC236}">
                <a16:creationId xmlns:a16="http://schemas.microsoft.com/office/drawing/2014/main" id="{1EC1822A-DD44-A109-A35A-6C553562C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a:extLst>
              <a:ext uri="{FF2B5EF4-FFF2-40B4-BE49-F238E27FC236}">
                <a16:creationId xmlns:a16="http://schemas.microsoft.com/office/drawing/2014/main" id="{C240A893-65E7-D69E-5627-230249DCB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
            <a:extLst>
              <a:ext uri="{FF2B5EF4-FFF2-40B4-BE49-F238E27FC236}">
                <a16:creationId xmlns:a16="http://schemas.microsoft.com/office/drawing/2014/main" id="{3B0CF037-905B-155B-1ED5-364999D1B980}"/>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8067" name="Rectangle 11">
            <a:extLst>
              <a:ext uri="{FF2B5EF4-FFF2-40B4-BE49-F238E27FC236}">
                <a16:creationId xmlns:a16="http://schemas.microsoft.com/office/drawing/2014/main" id="{F06C1909-4308-2CF0-E7F9-4E16F6AE994E}"/>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88068" name="Rectangle 12">
            <a:extLst>
              <a:ext uri="{FF2B5EF4-FFF2-40B4-BE49-F238E27FC236}">
                <a16:creationId xmlns:a16="http://schemas.microsoft.com/office/drawing/2014/main" id="{0C5162C5-894C-5814-1F23-FCB25FD40A60}"/>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88069" name="Рисунок 2">
            <a:extLst>
              <a:ext uri="{FF2B5EF4-FFF2-40B4-BE49-F238E27FC236}">
                <a16:creationId xmlns:a16="http://schemas.microsoft.com/office/drawing/2014/main" id="{13513E78-642C-5F66-EC1B-49AAAC2B0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9">
            <a:extLst>
              <a:ext uri="{FF2B5EF4-FFF2-40B4-BE49-F238E27FC236}">
                <a16:creationId xmlns:a16="http://schemas.microsoft.com/office/drawing/2014/main" id="{3C142B51-8DF0-E6E8-3760-CF42693EE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Рисунок 10">
            <a:extLst>
              <a:ext uri="{FF2B5EF4-FFF2-40B4-BE49-F238E27FC236}">
                <a16:creationId xmlns:a16="http://schemas.microsoft.com/office/drawing/2014/main" id="{324847D9-3CF0-B277-0374-2363F8315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628775"/>
            <a:ext cx="441642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5" descr="gregorios2">
            <a:extLst>
              <a:ext uri="{FF2B5EF4-FFF2-40B4-BE49-F238E27FC236}">
                <a16:creationId xmlns:a16="http://schemas.microsoft.com/office/drawing/2014/main" id="{CE3195DB-C4FD-452C-8476-B191E058E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628775"/>
            <a:ext cx="3948113"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
            <a:extLst>
              <a:ext uri="{FF2B5EF4-FFF2-40B4-BE49-F238E27FC236}">
                <a16:creationId xmlns:a16="http://schemas.microsoft.com/office/drawing/2014/main" id="{AADD7F52-74D5-2274-20D6-9F4F224DB8D7}"/>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9091" name="Rectangle 11">
            <a:extLst>
              <a:ext uri="{FF2B5EF4-FFF2-40B4-BE49-F238E27FC236}">
                <a16:creationId xmlns:a16="http://schemas.microsoft.com/office/drawing/2014/main" id="{42F32566-A7CF-94AC-5568-DFB985C59CE4}"/>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89092" name="Rectangle 12">
            <a:extLst>
              <a:ext uri="{FF2B5EF4-FFF2-40B4-BE49-F238E27FC236}">
                <a16:creationId xmlns:a16="http://schemas.microsoft.com/office/drawing/2014/main" id="{133FEABD-06DE-54F1-5161-E3A11EE14617}"/>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89093" name="Рисунок 2">
            <a:extLst>
              <a:ext uri="{FF2B5EF4-FFF2-40B4-BE49-F238E27FC236}">
                <a16:creationId xmlns:a16="http://schemas.microsoft.com/office/drawing/2014/main" id="{9AC302D4-49A1-2CE3-DC91-58E64834F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9">
            <a:extLst>
              <a:ext uri="{FF2B5EF4-FFF2-40B4-BE49-F238E27FC236}">
                <a16:creationId xmlns:a16="http://schemas.microsoft.com/office/drawing/2014/main" id="{B02E4CF7-AE14-00D4-3E42-7FC04D7E2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Рисунок 22">
            <a:extLst>
              <a:ext uri="{FF2B5EF4-FFF2-40B4-BE49-F238E27FC236}">
                <a16:creationId xmlns:a16="http://schemas.microsoft.com/office/drawing/2014/main" id="{FB52A56A-7D06-014E-BF50-DD482BEAD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73150"/>
            <a:ext cx="295275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 descr="A1_clip_image010">
            <a:extLst>
              <a:ext uri="{FF2B5EF4-FFF2-40B4-BE49-F238E27FC236}">
                <a16:creationId xmlns:a16="http://schemas.microsoft.com/office/drawing/2014/main" id="{313F6403-069E-0FD8-37EC-CA6D84991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449388"/>
            <a:ext cx="2922587"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Rectangle 4">
            <a:extLst>
              <a:ext uri="{FF2B5EF4-FFF2-40B4-BE49-F238E27FC236}">
                <a16:creationId xmlns:a16="http://schemas.microsoft.com/office/drawing/2014/main" id="{40308E74-2B7D-BB04-60AF-01D58327415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9098" name="Rectangle 5">
            <a:extLst>
              <a:ext uri="{FF2B5EF4-FFF2-40B4-BE49-F238E27FC236}">
                <a16:creationId xmlns:a16="http://schemas.microsoft.com/office/drawing/2014/main" id="{519EE29B-42CB-B28C-4E76-A45735D613E8}"/>
              </a:ext>
            </a:extLst>
          </p:cNvPr>
          <p:cNvSpPr>
            <a:spLocks noChangeArrowheads="1"/>
          </p:cNvSpPr>
          <p:nvPr/>
        </p:nvSpPr>
        <p:spPr bwMode="auto">
          <a:xfrm>
            <a:off x="0" y="279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89099" name="Rectangle 6">
            <a:extLst>
              <a:ext uri="{FF2B5EF4-FFF2-40B4-BE49-F238E27FC236}">
                <a16:creationId xmlns:a16="http://schemas.microsoft.com/office/drawing/2014/main" id="{A862C976-E261-7334-F5D5-BE27586E0220}"/>
              </a:ext>
            </a:extLst>
          </p:cNvPr>
          <p:cNvSpPr>
            <a:spLocks noChangeArrowheads="1"/>
          </p:cNvSpPr>
          <p:nvPr/>
        </p:nvSpPr>
        <p:spPr bwMode="auto">
          <a:xfrm>
            <a:off x="0" y="521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l-GR" altLang="zh-CN" sz="1400">
                <a:solidFill>
                  <a:srgbClr val="333399"/>
                </a:solidFill>
                <a:latin typeface="Times New Roman" panose="02020603050405020304" pitchFamily="18" charset="0"/>
              </a:rPr>
              <a:t> </a:t>
            </a:r>
            <a:endParaRPr lang="el-GR" altLang="zh-CN" sz="1800">
              <a:latin typeface="Arial" panose="020B0604020202020204" pitchFamily="34" charset="0"/>
            </a:endParaRPr>
          </a:p>
        </p:txBody>
      </p:sp>
      <p:sp>
        <p:nvSpPr>
          <p:cNvPr id="89100" name="Rectangle 7">
            <a:extLst>
              <a:ext uri="{FF2B5EF4-FFF2-40B4-BE49-F238E27FC236}">
                <a16:creationId xmlns:a16="http://schemas.microsoft.com/office/drawing/2014/main" id="{E995339B-B145-4373-7972-50964CA99A79}"/>
              </a:ext>
            </a:extLst>
          </p:cNvPr>
          <p:cNvSpPr>
            <a:spLocks noChangeArrowheads="1"/>
          </p:cNvSpPr>
          <p:nvPr/>
        </p:nvSpPr>
        <p:spPr bwMode="auto">
          <a:xfrm>
            <a:off x="0" y="753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l-GR" altLang="zh-CN" sz="1400">
                <a:latin typeface="Times New Roman" panose="02020603050405020304" pitchFamily="18" charset="0"/>
              </a:rPr>
              <a:t> </a:t>
            </a:r>
            <a:endParaRPr lang="el-GR" altLang="zh-CN" sz="1800">
              <a:latin typeface="Arial" panose="020B0604020202020204" pitchFamily="34" charset="0"/>
            </a:endParaRPr>
          </a:p>
        </p:txBody>
      </p:sp>
      <p:pic>
        <p:nvPicPr>
          <p:cNvPr id="89101" name="Рисунок 16">
            <a:extLst>
              <a:ext uri="{FF2B5EF4-FFF2-40B4-BE49-F238E27FC236}">
                <a16:creationId xmlns:a16="http://schemas.microsoft.com/office/drawing/2014/main" id="{D4EF844E-A141-B278-3B12-EC7A28F178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2813" y="1103313"/>
            <a:ext cx="2544762"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
            <a:extLst>
              <a:ext uri="{FF2B5EF4-FFF2-40B4-BE49-F238E27FC236}">
                <a16:creationId xmlns:a16="http://schemas.microsoft.com/office/drawing/2014/main" id="{85173960-95EA-4499-E760-C6B09D43D1E8}"/>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90115" name="Rectangle 11">
            <a:extLst>
              <a:ext uri="{FF2B5EF4-FFF2-40B4-BE49-F238E27FC236}">
                <a16:creationId xmlns:a16="http://schemas.microsoft.com/office/drawing/2014/main" id="{07CE70A0-D3C8-E054-6A79-A46EEFB3E4F5}"/>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90116" name="Rectangle 12">
            <a:extLst>
              <a:ext uri="{FF2B5EF4-FFF2-40B4-BE49-F238E27FC236}">
                <a16:creationId xmlns:a16="http://schemas.microsoft.com/office/drawing/2014/main" id="{35C46FE8-9710-FB66-5A4C-04B76B67E255}"/>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90117" name="Рисунок 2">
            <a:extLst>
              <a:ext uri="{FF2B5EF4-FFF2-40B4-BE49-F238E27FC236}">
                <a16:creationId xmlns:a16="http://schemas.microsoft.com/office/drawing/2014/main" id="{538785C1-4220-1218-73F2-22B2A3B0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9">
            <a:extLst>
              <a:ext uri="{FF2B5EF4-FFF2-40B4-BE49-F238E27FC236}">
                <a16:creationId xmlns:a16="http://schemas.microsoft.com/office/drawing/2014/main" id="{98AD66EC-D41E-47DC-F1A6-75C1BAA8E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Рисунок 13">
            <a:extLst>
              <a:ext uri="{FF2B5EF4-FFF2-40B4-BE49-F238E27FC236}">
                <a16:creationId xmlns:a16="http://schemas.microsoft.com/office/drawing/2014/main" id="{2CE8124F-7E3C-35A5-784C-2AF40E049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981075"/>
            <a:ext cx="36861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Rectangle 4">
            <a:extLst>
              <a:ext uri="{FF2B5EF4-FFF2-40B4-BE49-F238E27FC236}">
                <a16:creationId xmlns:a16="http://schemas.microsoft.com/office/drawing/2014/main" id="{462778FA-CA7F-7D04-0F9D-CFF09DA17B4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90121" name="Rectangle 5">
            <a:extLst>
              <a:ext uri="{FF2B5EF4-FFF2-40B4-BE49-F238E27FC236}">
                <a16:creationId xmlns:a16="http://schemas.microsoft.com/office/drawing/2014/main" id="{BAA3FF06-8543-5D26-C60A-7E125E3B1527}"/>
              </a:ext>
            </a:extLst>
          </p:cNvPr>
          <p:cNvSpPr>
            <a:spLocks noChangeArrowheads="1"/>
          </p:cNvSpPr>
          <p:nvPr/>
        </p:nvSpPr>
        <p:spPr bwMode="auto">
          <a:xfrm>
            <a:off x="0" y="279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90122" name="Rectangle 6">
            <a:extLst>
              <a:ext uri="{FF2B5EF4-FFF2-40B4-BE49-F238E27FC236}">
                <a16:creationId xmlns:a16="http://schemas.microsoft.com/office/drawing/2014/main" id="{C43A63B1-11D4-46B2-786A-89F8DFB4763A}"/>
              </a:ext>
            </a:extLst>
          </p:cNvPr>
          <p:cNvSpPr>
            <a:spLocks noChangeArrowheads="1"/>
          </p:cNvSpPr>
          <p:nvPr/>
        </p:nvSpPr>
        <p:spPr bwMode="auto">
          <a:xfrm>
            <a:off x="0" y="521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l-GR" altLang="zh-CN" sz="1400">
                <a:solidFill>
                  <a:srgbClr val="333399"/>
                </a:solidFill>
                <a:latin typeface="Times New Roman" panose="02020603050405020304" pitchFamily="18" charset="0"/>
              </a:rPr>
              <a:t> </a:t>
            </a:r>
            <a:endParaRPr lang="el-GR" altLang="zh-CN" sz="1800">
              <a:latin typeface="Arial" panose="020B0604020202020204" pitchFamily="34" charset="0"/>
            </a:endParaRPr>
          </a:p>
        </p:txBody>
      </p:sp>
      <p:sp>
        <p:nvSpPr>
          <p:cNvPr id="90123" name="Rectangle 7">
            <a:extLst>
              <a:ext uri="{FF2B5EF4-FFF2-40B4-BE49-F238E27FC236}">
                <a16:creationId xmlns:a16="http://schemas.microsoft.com/office/drawing/2014/main" id="{28066A10-9974-B7A4-15AF-857E0EB9E618}"/>
              </a:ext>
            </a:extLst>
          </p:cNvPr>
          <p:cNvSpPr>
            <a:spLocks noChangeArrowheads="1"/>
          </p:cNvSpPr>
          <p:nvPr/>
        </p:nvSpPr>
        <p:spPr bwMode="auto">
          <a:xfrm>
            <a:off x="0" y="753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l-GR" altLang="zh-CN" sz="1400">
                <a:latin typeface="Times New Roman" panose="02020603050405020304" pitchFamily="18" charset="0"/>
              </a:rPr>
              <a:t> </a:t>
            </a:r>
            <a:endParaRPr lang="el-GR" altLang="zh-CN" sz="1800">
              <a:latin typeface="Arial" panose="020B0604020202020204" pitchFamily="34" charset="0"/>
            </a:endParaRPr>
          </a:p>
        </p:txBody>
      </p:sp>
      <p:pic>
        <p:nvPicPr>
          <p:cNvPr id="90124" name="Picture 8" descr="A1_clip_image008">
            <a:extLst>
              <a:ext uri="{FF2B5EF4-FFF2-40B4-BE49-F238E27FC236}">
                <a16:creationId xmlns:a16="http://schemas.microsoft.com/office/drawing/2014/main" id="{2104CD13-8362-DC1B-3125-12F04AC453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213" y="1006475"/>
            <a:ext cx="3382962"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Заголовок 1">
            <a:extLst>
              <a:ext uri="{FF2B5EF4-FFF2-40B4-BE49-F238E27FC236}">
                <a16:creationId xmlns:a16="http://schemas.microsoft.com/office/drawing/2014/main" id="{0451975C-E925-580E-C564-A18647797C2D}"/>
              </a:ext>
            </a:extLst>
          </p:cNvPr>
          <p:cNvSpPr>
            <a:spLocks noGrp="1"/>
          </p:cNvSpPr>
          <p:nvPr>
            <p:ph type="title"/>
          </p:nvPr>
        </p:nvSpPr>
        <p:spPr/>
        <p:txBody>
          <a:bodyPr/>
          <a:lstStyle/>
          <a:p>
            <a:endParaRPr lang="el-GR" altLang="el-GR"/>
          </a:p>
        </p:txBody>
      </p:sp>
      <p:sp>
        <p:nvSpPr>
          <p:cNvPr id="3" name="Объект 2">
            <a:extLst>
              <a:ext uri="{FF2B5EF4-FFF2-40B4-BE49-F238E27FC236}">
                <a16:creationId xmlns:a16="http://schemas.microsoft.com/office/drawing/2014/main" id="{4AB207C7-B147-5346-F583-E89A9B713E00}"/>
              </a:ext>
            </a:extLst>
          </p:cNvPr>
          <p:cNvSpPr>
            <a:spLocks noGrp="1"/>
          </p:cNvSpPr>
          <p:nvPr>
            <p:ph idx="1"/>
          </p:nvPr>
        </p:nvSpPr>
        <p:spPr/>
        <p:txBody>
          <a:bodyPr/>
          <a:lstStyle/>
          <a:p>
            <a:pPr marL="179705" algn="just">
              <a:lnSpc>
                <a:spcPct val="150000"/>
              </a:lnSpc>
              <a:spcAft>
                <a:spcPts val="600"/>
              </a:spcAft>
              <a:tabLst>
                <a:tab pos="57150" algn="l"/>
                <a:tab pos="4914900" algn="l"/>
              </a:tabLst>
              <a:defRPr/>
            </a:pP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Ικ</a:t>
            </a: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αριώτικος-Икарьотикос = Песня об острове Икариа, солистка Наталья Ратова</a:t>
            </a:r>
            <a:endParaRPr lang="el-GR" sz="1800" dirty="0">
              <a:ea typeface="Calibri" panose="020F0502020204030204" pitchFamily="34" charset="0"/>
              <a:cs typeface="Times New Roman" panose="02020603050405020304" pitchFamily="18" charset="0"/>
            </a:endParaRPr>
          </a:p>
          <a:p>
            <a:pPr>
              <a:lnSpc>
                <a:spcPct val="107000"/>
              </a:lnSpc>
              <a:spcAft>
                <a:spcPts val="800"/>
              </a:spcAft>
              <a:tabLst>
                <a:tab pos="1710055" algn="l"/>
              </a:tabLst>
              <a:defRPr/>
            </a:pP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Μες</a:t>
            </a: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στου</a:t>
            </a: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Αιγ</a:t>
            </a: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αίου-Мэс сту Эгэу = На Эгейском море, солистка Нина Мажитова</a:t>
            </a:r>
            <a:endParaRPr lang="el-GR" sz="1800" dirty="0">
              <a:ea typeface="Calibri" panose="020F0502020204030204" pitchFamily="34" charset="0"/>
              <a:cs typeface="Times New Roman" panose="02020603050405020304" pitchFamily="18" charset="0"/>
            </a:endParaRPr>
          </a:p>
          <a:p>
            <a:pPr marL="179705" algn="just">
              <a:lnSpc>
                <a:spcPct val="150000"/>
              </a:lnSpc>
              <a:spcAft>
                <a:spcPts val="600"/>
              </a:spcAft>
              <a:tabLst>
                <a:tab pos="57150" algn="l"/>
                <a:tab pos="4914900" algn="l"/>
              </a:tabLst>
              <a:defRPr/>
            </a:pP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 Θαλα</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σσάκι</a:t>
            </a: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μου-Таласаки</a:t>
            </a: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му</a:t>
            </a:r>
            <a:r>
              <a:rPr lang="ru-RU"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Морюшко мое, солистка Георгия </a:t>
            </a:r>
            <a:r>
              <a:rPr lang="ru-RU"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Кацивелу</a:t>
            </a:r>
            <a:endParaRPr lang="el-GR" sz="1800" dirty="0">
              <a:ea typeface="Calibri" panose="020F0502020204030204" pitchFamily="34" charset="0"/>
              <a:cs typeface="Times New Roman" panose="02020603050405020304" pitchFamily="18" charset="0"/>
            </a:endParaRPr>
          </a:p>
          <a:p>
            <a:pPr>
              <a:defRPr/>
            </a:pPr>
            <a:endParaRPr lang="el-GR" dirty="0"/>
          </a:p>
        </p:txBody>
      </p:sp>
    </p:spTree>
  </p:cSld>
  <p:clrMapOvr>
    <a:masterClrMapping/>
  </p:clrMapOvr>
  <p:transition spd="med" advClick="0" advTm="5000">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Заголовок 1">
            <a:extLst>
              <a:ext uri="{FF2B5EF4-FFF2-40B4-BE49-F238E27FC236}">
                <a16:creationId xmlns:a16="http://schemas.microsoft.com/office/drawing/2014/main" id="{DB4B6D75-5ADC-88DE-2B07-9C9732E9AAA6}"/>
              </a:ext>
            </a:extLst>
          </p:cNvPr>
          <p:cNvSpPr>
            <a:spLocks noGrp="1"/>
          </p:cNvSpPr>
          <p:nvPr>
            <p:ph type="title"/>
          </p:nvPr>
        </p:nvSpPr>
        <p:spPr/>
        <p:txBody>
          <a:bodyPr/>
          <a:lstStyle/>
          <a:p>
            <a:r>
              <a:rPr lang="ru-RU" altLang="el-GR" sz="2800" b="1">
                <a:solidFill>
                  <a:srgbClr val="C00000"/>
                </a:solidFill>
                <a:latin typeface="Times New Roman" panose="02020603050405020304" pitchFamily="18" charset="0"/>
                <a:cs typeface="Calibri" panose="020F0502020204030204" pitchFamily="34" charset="0"/>
              </a:rPr>
              <a:t>Василий Н. Григорьев </a:t>
            </a:r>
            <a:r>
              <a:rPr lang="en-US"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l-GR"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Βασίλιι Γκρικγόριεβ</a:t>
            </a:r>
            <a:br>
              <a:rPr lang="ru-RU" altLang="el-GR" sz="28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b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803</a:t>
            </a:r>
            <a:r>
              <a:rPr lang="el-GR"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-1</a:t>
            </a:r>
            <a:r>
              <a:rPr lang="ru-RU" altLang="el-GR"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876)</a:t>
            </a:r>
            <a:endParaRPr lang="el-GR" altLang="ru-RU" sz="2800"/>
          </a:p>
        </p:txBody>
      </p:sp>
      <p:pic>
        <p:nvPicPr>
          <p:cNvPr id="92163" name="Picture 2">
            <a:extLst>
              <a:ext uri="{FF2B5EF4-FFF2-40B4-BE49-F238E27FC236}">
                <a16:creationId xmlns:a16="http://schemas.microsoft.com/office/drawing/2014/main" id="{FC54A08E-FA6E-AA9D-C072-42D98C1598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9513" y="1600200"/>
            <a:ext cx="6784975" cy="4525963"/>
          </a:xfrm>
          <a:noFill/>
        </p:spPr>
      </p:pic>
      <p:pic>
        <p:nvPicPr>
          <p:cNvPr id="92164" name="Рисунок 9">
            <a:extLst>
              <a:ext uri="{FF2B5EF4-FFF2-40B4-BE49-F238E27FC236}">
                <a16:creationId xmlns:a16="http://schemas.microsoft.com/office/drawing/2014/main" id="{1D353344-A7C5-CB34-1CCD-82D2FEEC9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684838"/>
            <a:ext cx="10445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9">
            <a:extLst>
              <a:ext uri="{FF2B5EF4-FFF2-40B4-BE49-F238E27FC236}">
                <a16:creationId xmlns:a16="http://schemas.microsoft.com/office/drawing/2014/main" id="{3DC11002-07C2-7EB3-47A9-830C16894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11663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Заголовок 1">
            <a:extLst>
              <a:ext uri="{FF2B5EF4-FFF2-40B4-BE49-F238E27FC236}">
                <a16:creationId xmlns:a16="http://schemas.microsoft.com/office/drawing/2014/main" id="{820E3C1D-B360-2B10-9DD4-F35A2F0A6DDF}"/>
              </a:ext>
            </a:extLst>
          </p:cNvPr>
          <p:cNvSpPr>
            <a:spLocks noGrp="1"/>
          </p:cNvSpPr>
          <p:nvPr>
            <p:ph type="title"/>
          </p:nvPr>
        </p:nvSpPr>
        <p:spPr>
          <a:xfrm>
            <a:off x="457200" y="1052513"/>
            <a:ext cx="9453563" cy="623887"/>
          </a:xfrm>
        </p:spPr>
        <p:txBody>
          <a:bodyPr/>
          <a:lstStyle/>
          <a:p>
            <a:r>
              <a:rPr lang="ru-RU" altLang="el-GR">
                <a:solidFill>
                  <a:srgbClr val="C00000"/>
                </a:solidFill>
              </a:rPr>
              <a:t>Земля Понта</a:t>
            </a:r>
            <a:r>
              <a:rPr lang="el-GR" altLang="el-GR">
                <a:solidFill>
                  <a:srgbClr val="C00000"/>
                </a:solidFill>
              </a:rPr>
              <a:t>.</a:t>
            </a:r>
            <a:r>
              <a:rPr lang="ru-RU" altLang="el-GR"/>
              <a:t> </a:t>
            </a:r>
            <a:r>
              <a:rPr lang="ru-RU" altLang="el-GR">
                <a:solidFill>
                  <a:srgbClr val="0000CC"/>
                </a:solidFill>
              </a:rPr>
              <a:t>– </a:t>
            </a:r>
            <a:r>
              <a:rPr lang="el-GR" altLang="el-GR">
                <a:solidFill>
                  <a:srgbClr val="0000CC"/>
                </a:solidFill>
              </a:rPr>
              <a:t>Η Γη του Πόντου</a:t>
            </a:r>
            <a:r>
              <a:rPr lang="el-GR" altLang="el-GR"/>
              <a:t>.</a:t>
            </a:r>
          </a:p>
        </p:txBody>
      </p:sp>
      <p:sp>
        <p:nvSpPr>
          <p:cNvPr id="93187" name="Объект 2">
            <a:extLst>
              <a:ext uri="{FF2B5EF4-FFF2-40B4-BE49-F238E27FC236}">
                <a16:creationId xmlns:a16="http://schemas.microsoft.com/office/drawing/2014/main" id="{9DA44A70-5F73-C3BA-2B0D-4965C636E871}"/>
              </a:ext>
            </a:extLst>
          </p:cNvPr>
          <p:cNvSpPr>
            <a:spLocks noGrp="1"/>
          </p:cNvSpPr>
          <p:nvPr>
            <p:ph idx="1"/>
          </p:nvPr>
        </p:nvSpPr>
        <p:spPr/>
        <p:txBody>
          <a:bodyPr/>
          <a:lstStyle/>
          <a:p>
            <a:endParaRPr lang="el-GR" altLang="el-GR"/>
          </a:p>
        </p:txBody>
      </p:sp>
      <p:pic>
        <p:nvPicPr>
          <p:cNvPr id="93188" name="Picture 2">
            <a:extLst>
              <a:ext uri="{FF2B5EF4-FFF2-40B4-BE49-F238E27FC236}">
                <a16:creationId xmlns:a16="http://schemas.microsoft.com/office/drawing/2014/main" id="{40F17C47-4E5E-85BF-0BFD-D26763100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1706563"/>
            <a:ext cx="5976937"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a:extLst>
              <a:ext uri="{FF2B5EF4-FFF2-40B4-BE49-F238E27FC236}">
                <a16:creationId xmlns:a16="http://schemas.microsoft.com/office/drawing/2014/main" id="{0C3A861C-B258-4A53-2F38-5C6F0DBA4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Рисунок 2">
            <a:extLst>
              <a:ext uri="{FF2B5EF4-FFF2-40B4-BE49-F238E27FC236}">
                <a16:creationId xmlns:a16="http://schemas.microsoft.com/office/drawing/2014/main" id="{D6B0838F-1806-629A-C362-F9BFDD3AE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100" y="4995863"/>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
            <a:extLst>
              <a:ext uri="{FF2B5EF4-FFF2-40B4-BE49-F238E27FC236}">
                <a16:creationId xmlns:a16="http://schemas.microsoft.com/office/drawing/2014/main" id="{F9088BB6-7035-51A7-7311-7635BE0EE7E8}"/>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94211" name="Rectangle 11">
            <a:extLst>
              <a:ext uri="{FF2B5EF4-FFF2-40B4-BE49-F238E27FC236}">
                <a16:creationId xmlns:a16="http://schemas.microsoft.com/office/drawing/2014/main" id="{16D52608-8298-63D6-BF22-96617A356779}"/>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94212" name="Rectangle 12">
            <a:extLst>
              <a:ext uri="{FF2B5EF4-FFF2-40B4-BE49-F238E27FC236}">
                <a16:creationId xmlns:a16="http://schemas.microsoft.com/office/drawing/2014/main" id="{F3D9E12A-0A2A-FF40-DAA7-50EDC3585316}"/>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94213" name="Рисунок 2">
            <a:extLst>
              <a:ext uri="{FF2B5EF4-FFF2-40B4-BE49-F238E27FC236}">
                <a16:creationId xmlns:a16="http://schemas.microsoft.com/office/drawing/2014/main" id="{882AEDFB-D632-BC67-E09D-0FCF5904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9">
            <a:extLst>
              <a:ext uri="{FF2B5EF4-FFF2-40B4-BE49-F238E27FC236}">
                <a16:creationId xmlns:a16="http://schemas.microsoft.com/office/drawing/2014/main" id="{18178743-2C7F-A501-6DE8-08D5EB09B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2" descr="Alexander2.jpg">
            <a:extLst>
              <a:ext uri="{FF2B5EF4-FFF2-40B4-BE49-F238E27FC236}">
                <a16:creationId xmlns:a16="http://schemas.microsoft.com/office/drawing/2014/main" id="{F485BCFB-0BAA-6DFB-603D-82353DBD1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1225550"/>
            <a:ext cx="350202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Прямоугольник 1">
            <a:extLst>
              <a:ext uri="{FF2B5EF4-FFF2-40B4-BE49-F238E27FC236}">
                <a16:creationId xmlns:a16="http://schemas.microsoft.com/office/drawing/2014/main" id="{07E9054F-0CA4-0492-2F93-50147B1C8D55}"/>
              </a:ext>
            </a:extLst>
          </p:cNvPr>
          <p:cNvSpPr>
            <a:spLocks noChangeArrowheads="1"/>
          </p:cNvSpPr>
          <p:nvPr/>
        </p:nvSpPr>
        <p:spPr bwMode="auto">
          <a:xfrm>
            <a:off x="5178425" y="1916113"/>
            <a:ext cx="2928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ru-RU" sz="2000" b="1">
                <a:solidFill>
                  <a:srgbClr val="C00000"/>
                </a:solidFill>
                <a:latin typeface="Times New Roman" panose="02020603050405020304" pitchFamily="18" charset="0"/>
                <a:cs typeface="Times New Roman" panose="02020603050405020304" pitchFamily="18" charset="0"/>
              </a:rPr>
              <a:t>Александр Ипсиланти</a:t>
            </a:r>
            <a:endParaRPr lang="ru-RU" altLang="ru-RU" sz="20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000" b="1">
                <a:solidFill>
                  <a:srgbClr val="0000CC"/>
                </a:solidFill>
                <a:latin typeface="Times New Roman" panose="02020603050405020304" pitchFamily="18" charset="0"/>
                <a:cs typeface="Times New Roman" panose="02020603050405020304" pitchFamily="18" charset="0"/>
              </a:rPr>
              <a:t>Αλέξανδρος Υψηλάντης </a:t>
            </a:r>
            <a:endParaRPr lang="ru-RU" altLang="ru-RU" sz="2000">
              <a:solidFill>
                <a:srgbClr val="0000CC"/>
              </a:solidFill>
              <a:latin typeface="Times New Roman" panose="02020603050405020304" pitchFamily="18" charset="0"/>
              <a:cs typeface="Times New Roman" panose="02020603050405020304" pitchFamily="18" charset="0"/>
            </a:endParaRPr>
          </a:p>
          <a:p>
            <a:pPr>
              <a:spcBef>
                <a:spcPct val="0"/>
              </a:spcBef>
              <a:buFontTx/>
              <a:buNone/>
            </a:pPr>
            <a:endParaRPr lang="ru-RU" altLang="ru-RU" sz="2000">
              <a:solidFill>
                <a:srgbClr val="C00000"/>
              </a:solidFill>
              <a:latin typeface="Times New Roman" panose="02020603050405020304" pitchFamily="18" charset="0"/>
              <a:cs typeface="Times New Roman" panose="02020603050405020304" pitchFamily="18" charset="0"/>
            </a:endParaRPr>
          </a:p>
        </p:txBody>
      </p:sp>
      <p:pic>
        <p:nvPicPr>
          <p:cNvPr id="94217" name="Рисунок 1">
            <a:extLst>
              <a:ext uri="{FF2B5EF4-FFF2-40B4-BE49-F238E27FC236}">
                <a16:creationId xmlns:a16="http://schemas.microsoft.com/office/drawing/2014/main" id="{E9E824AB-2C09-1E71-E41A-3A0CA5BA3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6413" y="2901950"/>
            <a:ext cx="2357437"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a:extLst>
              <a:ext uri="{FF2B5EF4-FFF2-40B4-BE49-F238E27FC236}">
                <a16:creationId xmlns:a16="http://schemas.microsoft.com/office/drawing/2014/main" id="{D5F60086-5A09-8444-34D4-43595A795E0C}"/>
              </a:ext>
            </a:extLst>
          </p:cNvPr>
          <p:cNvSpPr>
            <a:spLocks noChangeArrowheads="1"/>
          </p:cNvSpPr>
          <p:nvPr/>
        </p:nvSpPr>
        <p:spPr bwMode="auto">
          <a:xfrm>
            <a:off x="539750" y="2206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2352" bIns="3808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95235" name="Rectangle 11">
            <a:extLst>
              <a:ext uri="{FF2B5EF4-FFF2-40B4-BE49-F238E27FC236}">
                <a16:creationId xmlns:a16="http://schemas.microsoft.com/office/drawing/2014/main" id="{6857F977-540C-74E2-BBBA-64DD3007FB3E}"/>
              </a:ext>
            </a:extLst>
          </p:cNvPr>
          <p:cNvSpPr>
            <a:spLocks noChangeArrowheads="1"/>
          </p:cNvSpPr>
          <p:nvPr/>
        </p:nvSpPr>
        <p:spPr bwMode="auto">
          <a:xfrm flipV="1">
            <a:off x="539750" y="1190625"/>
            <a:ext cx="741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400" b="1" i="1">
              <a:latin typeface="Calibri Light" panose="020F0302020204030204" pitchFamily="34" charset="0"/>
              <a:cs typeface="Times New Roman" panose="02020603050405020304" pitchFamily="18" charset="0"/>
            </a:endParaRPr>
          </a:p>
          <a:p>
            <a:pPr>
              <a:spcBef>
                <a:spcPct val="0"/>
              </a:spcBef>
              <a:buFontTx/>
              <a:buNone/>
            </a:pPr>
            <a:endParaRPr lang="ru-RU" altLang="zh-CN" sz="1800">
              <a:latin typeface="Arial" panose="020B0604020202020204" pitchFamily="34" charset="0"/>
            </a:endParaRPr>
          </a:p>
        </p:txBody>
      </p:sp>
      <p:sp>
        <p:nvSpPr>
          <p:cNvPr id="95236" name="Rectangle 12">
            <a:extLst>
              <a:ext uri="{FF2B5EF4-FFF2-40B4-BE49-F238E27FC236}">
                <a16:creationId xmlns:a16="http://schemas.microsoft.com/office/drawing/2014/main" id="{AFBDF7A8-3386-CAF6-B719-57C66EFD31E4}"/>
              </a:ext>
            </a:extLst>
          </p:cNvPr>
          <p:cNvSpPr>
            <a:spLocks noChangeArrowheads="1"/>
          </p:cNvSpPr>
          <p:nvPr/>
        </p:nvSpPr>
        <p:spPr bwMode="auto">
          <a:xfrm>
            <a:off x="539750" y="7408863"/>
            <a:ext cx="79390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95237" name="Рисунок 2">
            <a:extLst>
              <a:ext uri="{FF2B5EF4-FFF2-40B4-BE49-F238E27FC236}">
                <a16:creationId xmlns:a16="http://schemas.microsoft.com/office/drawing/2014/main" id="{1D4941C8-D25A-431A-EB17-B0678CB58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056188"/>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9">
            <a:extLst>
              <a:ext uri="{FF2B5EF4-FFF2-40B4-BE49-F238E27FC236}">
                <a16:creationId xmlns:a16="http://schemas.microsoft.com/office/drawing/2014/main" id="{999E777B-D911-47DD-793B-D977930C6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557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Прямоугольник 1">
            <a:extLst>
              <a:ext uri="{FF2B5EF4-FFF2-40B4-BE49-F238E27FC236}">
                <a16:creationId xmlns:a16="http://schemas.microsoft.com/office/drawing/2014/main" id="{C05ABCFA-9902-5EE3-A478-14EC8592C03C}"/>
              </a:ext>
            </a:extLst>
          </p:cNvPr>
          <p:cNvSpPr>
            <a:spLocks noChangeArrowheads="1"/>
          </p:cNvSpPr>
          <p:nvPr/>
        </p:nvSpPr>
        <p:spPr bwMode="auto">
          <a:xfrm>
            <a:off x="5178425" y="1916113"/>
            <a:ext cx="2749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000" b="1">
                <a:solidFill>
                  <a:srgbClr val="C00000"/>
                </a:solidFill>
                <a:latin typeface="Times New Roman" panose="02020603050405020304" pitchFamily="18" charset="0"/>
                <a:cs typeface="Times New Roman" panose="02020603050405020304" pitchFamily="18" charset="0"/>
              </a:rPr>
              <a:t>Дмитрий</a:t>
            </a:r>
            <a:r>
              <a:rPr lang="el-GR" altLang="ru-RU" sz="2000" b="1">
                <a:solidFill>
                  <a:srgbClr val="C00000"/>
                </a:solidFill>
                <a:latin typeface="Times New Roman" panose="02020603050405020304" pitchFamily="18" charset="0"/>
                <a:cs typeface="Times New Roman" panose="02020603050405020304" pitchFamily="18" charset="0"/>
              </a:rPr>
              <a:t> Ипсиланти</a:t>
            </a:r>
            <a:endParaRPr lang="ru-RU" altLang="ru-RU" sz="2000" b="1">
              <a:solidFill>
                <a:srgbClr val="C00000"/>
              </a:solidFill>
              <a:latin typeface="Times New Roman" panose="02020603050405020304" pitchFamily="18" charset="0"/>
              <a:cs typeface="Times New Roman" panose="02020603050405020304" pitchFamily="18" charset="0"/>
            </a:endParaRPr>
          </a:p>
          <a:p>
            <a:pPr>
              <a:spcBef>
                <a:spcPct val="0"/>
              </a:spcBef>
              <a:buFontTx/>
              <a:buNone/>
            </a:pPr>
            <a:r>
              <a:rPr lang="el-GR" altLang="ru-RU" sz="2000" b="1">
                <a:solidFill>
                  <a:srgbClr val="0000CC"/>
                </a:solidFill>
                <a:latin typeface="Times New Roman" panose="02020603050405020304" pitchFamily="18" charset="0"/>
                <a:cs typeface="Times New Roman" panose="02020603050405020304" pitchFamily="18" charset="0"/>
              </a:rPr>
              <a:t>Δημήτριος Υψηλάντης </a:t>
            </a:r>
            <a:endParaRPr lang="ru-RU" altLang="ru-RU" sz="2000">
              <a:solidFill>
                <a:srgbClr val="0000CC"/>
              </a:solidFill>
              <a:latin typeface="Times New Roman" panose="02020603050405020304" pitchFamily="18" charset="0"/>
              <a:cs typeface="Times New Roman" panose="02020603050405020304" pitchFamily="18" charset="0"/>
            </a:endParaRPr>
          </a:p>
          <a:p>
            <a:pPr>
              <a:spcBef>
                <a:spcPct val="0"/>
              </a:spcBef>
              <a:buFontTx/>
              <a:buNone/>
            </a:pPr>
            <a:endParaRPr lang="ru-RU" altLang="ru-RU" sz="2000">
              <a:solidFill>
                <a:srgbClr val="C00000"/>
              </a:solidFill>
              <a:latin typeface="Times New Roman" panose="02020603050405020304" pitchFamily="18" charset="0"/>
              <a:cs typeface="Times New Roman" panose="02020603050405020304" pitchFamily="18" charset="0"/>
            </a:endParaRPr>
          </a:p>
        </p:txBody>
      </p:sp>
      <p:pic>
        <p:nvPicPr>
          <p:cNvPr id="95240" name="Рисунок 3">
            <a:extLst>
              <a:ext uri="{FF2B5EF4-FFF2-40B4-BE49-F238E27FC236}">
                <a16:creationId xmlns:a16="http://schemas.microsoft.com/office/drawing/2014/main" id="{3D9DEB3A-D8A9-17E4-A0F3-F2C7E98D5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296988"/>
            <a:ext cx="4143375"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33119</TotalTime>
  <Words>2089</Words>
  <Application>Microsoft Office PowerPoint</Application>
  <PresentationFormat>Экран (4:3)</PresentationFormat>
  <Paragraphs>175</Paragraphs>
  <Slides>150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150</vt:i4>
      </vt:variant>
    </vt:vector>
  </HeadingPairs>
  <TitlesOfParts>
    <vt:vector size="155"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Вильгельм К. Кюхельбекер / Βίλχελμ Κιουχελμπέκερ  10.VI.1797 -11.VIII.1846</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Василий Капнист / Βασίλι Καπνίστ (1758-1823). </vt:lpstr>
      <vt:lpstr>Презентация PowerPoint</vt:lpstr>
      <vt:lpstr>Презентация PowerPoint</vt:lpstr>
      <vt:lpstr>Презентация PowerPoint</vt:lpstr>
      <vt:lpstr>Презентация PowerPoint</vt:lpstr>
      <vt:lpstr>Презентация PowerPoint</vt:lpstr>
      <vt:lpstr>Федор Н. Глинка/ Φιόντορ Γκλίνκα (1786-1889) </vt:lpstr>
      <vt:lpstr>Презентация PowerPoint</vt:lpstr>
      <vt:lpstr>Презентация PowerPoint</vt:lpstr>
      <vt:lpstr>Презентация PowerPoint</vt:lpstr>
      <vt:lpstr>Презентация PowerPoint</vt:lpstr>
      <vt:lpstr>Презентация PowerPoint</vt:lpstr>
      <vt:lpstr>Василий И. Туманский/ Βασίλιι Τουμάνσκι (1800-1860)</vt:lpstr>
      <vt:lpstr>Презентация PowerPoint</vt:lpstr>
      <vt:lpstr>Презентация PowerPoint</vt:lpstr>
      <vt:lpstr>Презентация PowerPoint</vt:lpstr>
      <vt:lpstr>СВЯЩЕННЫЙ КОРПУС ΙΕΡΟΣ ΛΟΧΟΣ</vt:lpstr>
      <vt:lpstr>Презентация PowerPoint</vt:lpstr>
      <vt:lpstr>Презентация PowerPoint</vt:lpstr>
      <vt:lpstr>Дмитрий В. Веневитинов/ Ντμίτριι Βενεβίτινοβ (1805-1827)</vt:lpstr>
      <vt:lpstr>Презентация PowerPoint</vt:lpstr>
      <vt:lpstr>Презентация PowerPoint</vt:lpstr>
      <vt:lpstr>Презентация PowerPoint</vt:lpstr>
      <vt:lpstr>Иоа́нн Анто́ний Каподи́стрия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Орест М. Сомов/ Ορέστης Σόμοβ (1793-1833)</vt:lpstr>
      <vt:lpstr>  Повешение Патриарха Григория V    10/04/1821  Ο απαγχονισμός του Πατριάρχη Γρηγορίου του 5ου  </vt:lpstr>
      <vt:lpstr>Презентация PowerPoint</vt:lpstr>
      <vt:lpstr>Презентация PowerPoint</vt:lpstr>
      <vt:lpstr>Презентация PowerPoint</vt:lpstr>
      <vt:lpstr>Презентация PowerPoint</vt:lpstr>
      <vt:lpstr>Василий Н. Григорьев / Βασίλιι Γκρικγόριεβ (1803-1876)</vt:lpstr>
      <vt:lpstr>Земля Понта. – Η Γη του Πόντου.</vt:lpstr>
      <vt:lpstr>Презентация PowerPoint</vt:lpstr>
      <vt:lpstr>Презентация PowerPoint</vt:lpstr>
      <vt:lpstr>Греческое население Малазийского побережья, 1821 год./ Ελληνικός πληθυσμός Μικρασίας. 1821. </vt:lpstr>
      <vt:lpstr>Яннакос Кароглу, бригадный генерал греческой Революции, основавший военизированный отряд «Ионическая фаланга» / Γιαννακός Καρόγλου,ο αρχηγός της Ιωνικής Φάλαγγας.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Юрий</dc:creator>
  <cp:lastModifiedBy>Теодора Янници</cp:lastModifiedBy>
  <cp:revision>322</cp:revision>
  <dcterms:created xsi:type="dcterms:W3CDTF">2014-03-16T18:51:01Z</dcterms:created>
  <dcterms:modified xsi:type="dcterms:W3CDTF">2026-03-15T07:41:02Z</dcterms:modified>
</cp:coreProperties>
</file>